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4928" r:id="rId3"/>
  </p:sldMasterIdLst>
  <p:notesMasterIdLst>
    <p:notesMasterId r:id="rId37"/>
  </p:notesMasterIdLst>
  <p:handoutMasterIdLst>
    <p:handoutMasterId r:id="rId38"/>
  </p:handoutMasterIdLst>
  <p:sldIdLst>
    <p:sldId id="301" r:id="rId4"/>
    <p:sldId id="598" r:id="rId5"/>
    <p:sldId id="625" r:id="rId6"/>
    <p:sldId id="413" r:id="rId7"/>
    <p:sldId id="468" r:id="rId8"/>
    <p:sldId id="469" r:id="rId9"/>
    <p:sldId id="431" r:id="rId10"/>
    <p:sldId id="355" r:id="rId11"/>
    <p:sldId id="295" r:id="rId12"/>
    <p:sldId id="429" r:id="rId13"/>
    <p:sldId id="430" r:id="rId14"/>
    <p:sldId id="432" r:id="rId15"/>
    <p:sldId id="433" r:id="rId16"/>
    <p:sldId id="509" r:id="rId17"/>
    <p:sldId id="495" r:id="rId18"/>
    <p:sldId id="297" r:id="rId19"/>
    <p:sldId id="317" r:id="rId20"/>
    <p:sldId id="606" r:id="rId21"/>
    <p:sldId id="657" r:id="rId22"/>
    <p:sldId id="656" r:id="rId23"/>
    <p:sldId id="612" r:id="rId24"/>
    <p:sldId id="613" r:id="rId25"/>
    <p:sldId id="614" r:id="rId26"/>
    <p:sldId id="626" r:id="rId27"/>
    <p:sldId id="658" r:id="rId28"/>
    <p:sldId id="659" r:id="rId29"/>
    <p:sldId id="615" r:id="rId30"/>
    <p:sldId id="616" r:id="rId31"/>
    <p:sldId id="660" r:id="rId32"/>
    <p:sldId id="617" r:id="rId33"/>
    <p:sldId id="661" r:id="rId34"/>
    <p:sldId id="507" r:id="rId35"/>
    <p:sldId id="411" r:id="rId36"/>
  </p:sldIdLst>
  <p:sldSz cx="9144000" cy="6858000" type="screen4x3"/>
  <p:notesSz cx="7010400" cy="92964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C18"/>
    <a:srgbClr val="FCF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50" autoAdjust="0"/>
    <p:restoredTop sz="44966" autoAdjust="0"/>
  </p:normalViewPr>
  <p:slideViewPr>
    <p:cSldViewPr>
      <p:cViewPr varScale="1">
        <p:scale>
          <a:sx n="48" d="100"/>
          <a:sy n="48" d="100"/>
        </p:scale>
        <p:origin x="2068" y="36"/>
      </p:cViewPr>
      <p:guideLst>
        <p:guide orient="horz" pos="2160"/>
        <p:guide pos="2880"/>
      </p:guideLst>
    </p:cSldViewPr>
  </p:slideViewPr>
  <p:notesTextViewPr>
    <p:cViewPr>
      <p:scale>
        <a:sx n="3" d="2"/>
        <a:sy n="3" d="2"/>
      </p:scale>
      <p:origin x="0" y="0"/>
    </p:cViewPr>
  </p:notesTextViewPr>
  <p:sorterViewPr>
    <p:cViewPr varScale="1">
      <p:scale>
        <a:sx n="1" d="1"/>
        <a:sy n="1" d="1"/>
      </p:scale>
      <p:origin x="0" y="-41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 Wright" userId="10f59802-55df-44b4-aa94-305f0c8aed95" providerId="ADAL" clId="{58EBA94B-62D5-4163-9E3B-CF2915B74C22}"/>
    <pc:docChg chg="modSld">
      <pc:chgData name="Don Wright" userId="10f59802-55df-44b4-aa94-305f0c8aed95" providerId="ADAL" clId="{58EBA94B-62D5-4163-9E3B-CF2915B74C22}" dt="2024-10-04T18:04:21.123" v="287" actId="20577"/>
      <pc:docMkLst>
        <pc:docMk/>
      </pc:docMkLst>
      <pc:sldChg chg="modSp mod">
        <pc:chgData name="Don Wright" userId="10f59802-55df-44b4-aa94-305f0c8aed95" providerId="ADAL" clId="{58EBA94B-62D5-4163-9E3B-CF2915B74C22}" dt="2024-10-04T18:00:54.348" v="234" actId="20577"/>
        <pc:sldMkLst>
          <pc:docMk/>
          <pc:sldMk cId="0" sldId="413"/>
        </pc:sldMkLst>
        <pc:spChg chg="mod">
          <ac:chgData name="Don Wright" userId="10f59802-55df-44b4-aa94-305f0c8aed95" providerId="ADAL" clId="{58EBA94B-62D5-4163-9E3B-CF2915B74C22}" dt="2024-10-04T18:00:54.348" v="234" actId="20577"/>
          <ac:spMkLst>
            <pc:docMk/>
            <pc:sldMk cId="0" sldId="413"/>
            <ac:spMk id="11266" creationId="{CCEFB2C8-411E-30F2-2D06-70E8CA030498}"/>
          </ac:spMkLst>
        </pc:spChg>
      </pc:sldChg>
      <pc:sldChg chg="modSp mod">
        <pc:chgData name="Don Wright" userId="10f59802-55df-44b4-aa94-305f0c8aed95" providerId="ADAL" clId="{58EBA94B-62D5-4163-9E3B-CF2915B74C22}" dt="2024-09-27T21:27:11.542" v="191" actId="20577"/>
        <pc:sldMkLst>
          <pc:docMk/>
          <pc:sldMk cId="0" sldId="468"/>
        </pc:sldMkLst>
        <pc:spChg chg="mod">
          <ac:chgData name="Don Wright" userId="10f59802-55df-44b4-aa94-305f0c8aed95" providerId="ADAL" clId="{58EBA94B-62D5-4163-9E3B-CF2915B74C22}" dt="2024-09-27T21:27:11.542" v="191" actId="20577"/>
          <ac:spMkLst>
            <pc:docMk/>
            <pc:sldMk cId="0" sldId="468"/>
            <ac:spMk id="13315" creationId="{AADCFB92-C8EB-4300-C85B-7939819FA275}"/>
          </ac:spMkLst>
        </pc:spChg>
      </pc:sldChg>
      <pc:sldChg chg="modSp mod">
        <pc:chgData name="Don Wright" userId="10f59802-55df-44b4-aa94-305f0c8aed95" providerId="ADAL" clId="{58EBA94B-62D5-4163-9E3B-CF2915B74C22}" dt="2024-09-27T21:23:37.965" v="12" actId="20577"/>
        <pc:sldMkLst>
          <pc:docMk/>
          <pc:sldMk cId="0" sldId="612"/>
        </pc:sldMkLst>
        <pc:spChg chg="mod">
          <ac:chgData name="Don Wright" userId="10f59802-55df-44b4-aa94-305f0c8aed95" providerId="ADAL" clId="{58EBA94B-62D5-4163-9E3B-CF2915B74C22}" dt="2024-09-27T21:23:37.965" v="12" actId="20577"/>
          <ac:spMkLst>
            <pc:docMk/>
            <pc:sldMk cId="0" sldId="612"/>
            <ac:spMk id="33795" creationId="{B8ADD8EB-7CBD-6DB8-0662-BAC83704672A}"/>
          </ac:spMkLst>
        </pc:spChg>
      </pc:sldChg>
      <pc:sldChg chg="modSp mod">
        <pc:chgData name="Don Wright" userId="10f59802-55df-44b4-aa94-305f0c8aed95" providerId="ADAL" clId="{58EBA94B-62D5-4163-9E3B-CF2915B74C22}" dt="2024-09-27T21:25:39.502" v="151" actId="1076"/>
        <pc:sldMkLst>
          <pc:docMk/>
          <pc:sldMk cId="0" sldId="613"/>
        </pc:sldMkLst>
        <pc:spChg chg="mod">
          <ac:chgData name="Don Wright" userId="10f59802-55df-44b4-aa94-305f0c8aed95" providerId="ADAL" clId="{58EBA94B-62D5-4163-9E3B-CF2915B74C22}" dt="2024-09-27T21:25:29.504" v="150" actId="20577"/>
          <ac:spMkLst>
            <pc:docMk/>
            <pc:sldMk cId="0" sldId="613"/>
            <ac:spMk id="34819" creationId="{BDE97CC1-583B-DAB6-4231-DCB0DF96F18A}"/>
          </ac:spMkLst>
        </pc:spChg>
        <pc:picChg chg="mod">
          <ac:chgData name="Don Wright" userId="10f59802-55df-44b4-aa94-305f0c8aed95" providerId="ADAL" clId="{58EBA94B-62D5-4163-9E3B-CF2915B74C22}" dt="2024-09-27T21:25:39.502" v="151" actId="1076"/>
          <ac:picMkLst>
            <pc:docMk/>
            <pc:sldMk cId="0" sldId="613"/>
            <ac:picMk id="34820" creationId="{6FC11DD9-D13C-5560-45B0-5B4725CB0461}"/>
          </ac:picMkLst>
        </pc:picChg>
      </pc:sldChg>
      <pc:sldChg chg="modSp mod">
        <pc:chgData name="Don Wright" userId="10f59802-55df-44b4-aa94-305f0c8aed95" providerId="ADAL" clId="{58EBA94B-62D5-4163-9E3B-CF2915B74C22}" dt="2024-09-27T21:26:03.637" v="182" actId="20577"/>
        <pc:sldMkLst>
          <pc:docMk/>
          <pc:sldMk cId="0" sldId="614"/>
        </pc:sldMkLst>
        <pc:spChg chg="mod">
          <ac:chgData name="Don Wright" userId="10f59802-55df-44b4-aa94-305f0c8aed95" providerId="ADAL" clId="{58EBA94B-62D5-4163-9E3B-CF2915B74C22}" dt="2024-09-27T21:26:03.637" v="182" actId="20577"/>
          <ac:spMkLst>
            <pc:docMk/>
            <pc:sldMk cId="0" sldId="614"/>
            <ac:spMk id="35843" creationId="{97C1D60D-97C4-B82C-9177-971C8C05F9B7}"/>
          </ac:spMkLst>
        </pc:spChg>
      </pc:sldChg>
      <pc:sldChg chg="modSp mod">
        <pc:chgData name="Don Wright" userId="10f59802-55df-44b4-aa94-305f0c8aed95" providerId="ADAL" clId="{58EBA94B-62D5-4163-9E3B-CF2915B74C22}" dt="2024-10-04T18:04:21.123" v="287" actId="20577"/>
        <pc:sldMkLst>
          <pc:docMk/>
          <pc:sldMk cId="0" sldId="616"/>
        </pc:sldMkLst>
        <pc:spChg chg="mod">
          <ac:chgData name="Don Wright" userId="10f59802-55df-44b4-aa94-305f0c8aed95" providerId="ADAL" clId="{58EBA94B-62D5-4163-9E3B-CF2915B74C22}" dt="2024-10-04T18:04:21.123" v="287" actId="20577"/>
          <ac:spMkLst>
            <pc:docMk/>
            <pc:sldMk cId="0" sldId="616"/>
            <ac:spMk id="36867" creationId="{EB4B3E72-B169-813B-2CEE-A257B264EB8D}"/>
          </ac:spMkLst>
        </pc:spChg>
      </pc:sldChg>
      <pc:sldChg chg="modSp mod">
        <pc:chgData name="Don Wright" userId="10f59802-55df-44b4-aa94-305f0c8aed95" providerId="ADAL" clId="{58EBA94B-62D5-4163-9E3B-CF2915B74C22}" dt="2024-09-27T21:26:29.985" v="190" actId="20577"/>
        <pc:sldMkLst>
          <pc:docMk/>
          <pc:sldMk cId="426685061" sldId="659"/>
        </pc:sldMkLst>
        <pc:spChg chg="mod">
          <ac:chgData name="Don Wright" userId="10f59802-55df-44b4-aa94-305f0c8aed95" providerId="ADAL" clId="{58EBA94B-62D5-4163-9E3B-CF2915B74C22}" dt="2024-09-27T21:26:29.985" v="190" actId="20577"/>
          <ac:spMkLst>
            <pc:docMk/>
            <pc:sldMk cId="426685061" sldId="659"/>
            <ac:spMk id="3" creationId="{E794060C-E3CC-15ED-CEBD-A31548223A73}"/>
          </ac:spMkLst>
        </pc:spChg>
      </pc:sldChg>
    </pc:docChg>
  </pc:docChgLst>
  <pc:docChgLst>
    <pc:chgData name="Don Wright" userId="10f59802-55df-44b4-aa94-305f0c8aed95" providerId="ADAL" clId="{CA752F9D-E957-4D54-9E87-1B0BA2E53753}"/>
    <pc:docChg chg="delSld">
      <pc:chgData name="Don Wright" userId="10f59802-55df-44b4-aa94-305f0c8aed95" providerId="ADAL" clId="{CA752F9D-E957-4D54-9E87-1B0BA2E53753}" dt="2024-10-09T22:02:11.995" v="0" actId="2696"/>
      <pc:docMkLst>
        <pc:docMk/>
      </pc:docMkLst>
      <pc:sldChg chg="del">
        <pc:chgData name="Don Wright" userId="10f59802-55df-44b4-aa94-305f0c8aed95" providerId="ADAL" clId="{CA752F9D-E957-4D54-9E87-1B0BA2E53753}" dt="2024-10-09T22:02:11.995" v="0" actId="2696"/>
        <pc:sldMkLst>
          <pc:docMk/>
          <pc:sldMk cId="0" sldId="599"/>
        </pc:sldMkLst>
      </pc:sldChg>
    </pc:docChg>
  </pc:docChgLst>
  <pc:docChgLst>
    <pc:chgData name="Don Wright" userId="10f59802-55df-44b4-aa94-305f0c8aed95" providerId="ADAL" clId="{98F143F0-6020-4FA6-845D-32DF9320C97D}"/>
    <pc:docChg chg="undo custSel addSld delSld modSld sldOrd">
      <pc:chgData name="Don Wright" userId="10f59802-55df-44b4-aa94-305f0c8aed95" providerId="ADAL" clId="{98F143F0-6020-4FA6-845D-32DF9320C97D}" dt="2024-06-25T18:12:24.315" v="271" actId="14100"/>
      <pc:docMkLst>
        <pc:docMk/>
      </pc:docMkLst>
      <pc:sldChg chg="modSp mod">
        <pc:chgData name="Don Wright" userId="10f59802-55df-44b4-aa94-305f0c8aed95" providerId="ADAL" clId="{98F143F0-6020-4FA6-845D-32DF9320C97D}" dt="2024-06-25T00:54:32.318" v="11" actId="20577"/>
        <pc:sldMkLst>
          <pc:docMk/>
          <pc:sldMk cId="0" sldId="413"/>
        </pc:sldMkLst>
        <pc:spChg chg="mod">
          <ac:chgData name="Don Wright" userId="10f59802-55df-44b4-aa94-305f0c8aed95" providerId="ADAL" clId="{98F143F0-6020-4FA6-845D-32DF9320C97D}" dt="2024-06-25T00:54:32.318" v="11" actId="20577"/>
          <ac:spMkLst>
            <pc:docMk/>
            <pc:sldMk cId="0" sldId="413"/>
            <ac:spMk id="11266" creationId="{CCEFB2C8-411E-30F2-2D06-70E8CA030498}"/>
          </ac:spMkLst>
        </pc:spChg>
      </pc:sldChg>
      <pc:sldChg chg="add ord">
        <pc:chgData name="Don Wright" userId="10f59802-55df-44b4-aa94-305f0c8aed95" providerId="ADAL" clId="{98F143F0-6020-4FA6-845D-32DF9320C97D}" dt="2024-06-25T00:57:30.111" v="17"/>
        <pc:sldMkLst>
          <pc:docMk/>
          <pc:sldMk cId="0" sldId="598"/>
        </pc:sldMkLst>
      </pc:sldChg>
      <pc:sldChg chg="modSp mod">
        <pc:chgData name="Don Wright" userId="10f59802-55df-44b4-aa94-305f0c8aed95" providerId="ADAL" clId="{98F143F0-6020-4FA6-845D-32DF9320C97D}" dt="2024-06-25T01:00:54.168" v="38" actId="20577"/>
        <pc:sldMkLst>
          <pc:docMk/>
          <pc:sldMk cId="0" sldId="612"/>
        </pc:sldMkLst>
        <pc:spChg chg="mod">
          <ac:chgData name="Don Wright" userId="10f59802-55df-44b4-aa94-305f0c8aed95" providerId="ADAL" clId="{98F143F0-6020-4FA6-845D-32DF9320C97D}" dt="2024-06-25T01:00:54.168" v="38" actId="20577"/>
          <ac:spMkLst>
            <pc:docMk/>
            <pc:sldMk cId="0" sldId="612"/>
            <ac:spMk id="33795" creationId="{B8ADD8EB-7CBD-6DB8-0662-BAC83704672A}"/>
          </ac:spMkLst>
        </pc:spChg>
      </pc:sldChg>
      <pc:sldChg chg="addSp modSp mod">
        <pc:chgData name="Don Wright" userId="10f59802-55df-44b4-aa94-305f0c8aed95" providerId="ADAL" clId="{98F143F0-6020-4FA6-845D-32DF9320C97D}" dt="2024-06-25T01:19:09.512" v="124" actId="1076"/>
        <pc:sldMkLst>
          <pc:docMk/>
          <pc:sldMk cId="0" sldId="614"/>
        </pc:sldMkLst>
        <pc:spChg chg="mod">
          <ac:chgData name="Don Wright" userId="10f59802-55df-44b4-aa94-305f0c8aed95" providerId="ADAL" clId="{98F143F0-6020-4FA6-845D-32DF9320C97D}" dt="2024-06-25T01:17:58.374" v="118" actId="14100"/>
          <ac:spMkLst>
            <pc:docMk/>
            <pc:sldMk cId="0" sldId="614"/>
            <ac:spMk id="35843" creationId="{97C1D60D-97C4-B82C-9177-971C8C05F9B7}"/>
          </ac:spMkLst>
        </pc:spChg>
        <pc:picChg chg="add mod">
          <ac:chgData name="Don Wright" userId="10f59802-55df-44b4-aa94-305f0c8aed95" providerId="ADAL" clId="{98F143F0-6020-4FA6-845D-32DF9320C97D}" dt="2024-06-25T01:19:09.512" v="124" actId="1076"/>
          <ac:picMkLst>
            <pc:docMk/>
            <pc:sldMk cId="0" sldId="614"/>
            <ac:picMk id="3" creationId="{436D21BD-49DC-A908-B265-0EBD903080F7}"/>
          </ac:picMkLst>
        </pc:picChg>
      </pc:sldChg>
      <pc:sldChg chg="add">
        <pc:chgData name="Don Wright" userId="10f59802-55df-44b4-aa94-305f0c8aed95" providerId="ADAL" clId="{98F143F0-6020-4FA6-845D-32DF9320C97D}" dt="2024-06-25T00:56:28.929" v="14"/>
        <pc:sldMkLst>
          <pc:docMk/>
          <pc:sldMk cId="0" sldId="625"/>
        </pc:sldMkLst>
      </pc:sldChg>
      <pc:sldChg chg="addSp modSp mod">
        <pc:chgData name="Don Wright" userId="10f59802-55df-44b4-aa94-305f0c8aed95" providerId="ADAL" clId="{98F143F0-6020-4FA6-845D-32DF9320C97D}" dt="2024-06-25T18:12:24.315" v="271" actId="14100"/>
        <pc:sldMkLst>
          <pc:docMk/>
          <pc:sldMk cId="2351318444" sldId="658"/>
        </pc:sldMkLst>
        <pc:spChg chg="mod">
          <ac:chgData name="Don Wright" userId="10f59802-55df-44b4-aa94-305f0c8aed95" providerId="ADAL" clId="{98F143F0-6020-4FA6-845D-32DF9320C97D}" dt="2024-06-25T18:12:24.315" v="271" actId="14100"/>
          <ac:spMkLst>
            <pc:docMk/>
            <pc:sldMk cId="2351318444" sldId="658"/>
            <ac:spMk id="3" creationId="{12F75ED5-262B-6C33-1A17-EE0DFF088830}"/>
          </ac:spMkLst>
        </pc:spChg>
        <pc:picChg chg="add mod">
          <ac:chgData name="Don Wright" userId="10f59802-55df-44b4-aa94-305f0c8aed95" providerId="ADAL" clId="{98F143F0-6020-4FA6-845D-32DF9320C97D}" dt="2024-06-25T01:25:17.044" v="145" actId="14100"/>
          <ac:picMkLst>
            <pc:docMk/>
            <pc:sldMk cId="2351318444" sldId="658"/>
            <ac:picMk id="5" creationId="{3B2AA055-24A6-BF17-F1A5-4EF7F3956AEC}"/>
          </ac:picMkLst>
        </pc:picChg>
      </pc:sldChg>
      <pc:sldChg chg="addSp delSp modSp new mod">
        <pc:chgData name="Don Wright" userId="10f59802-55df-44b4-aa94-305f0c8aed95" providerId="ADAL" clId="{98F143F0-6020-4FA6-845D-32DF9320C97D}" dt="2024-06-25T01:32:31.143" v="198" actId="1076"/>
        <pc:sldMkLst>
          <pc:docMk/>
          <pc:sldMk cId="442148662" sldId="660"/>
        </pc:sldMkLst>
        <pc:spChg chg="mod">
          <ac:chgData name="Don Wright" userId="10f59802-55df-44b4-aa94-305f0c8aed95" providerId="ADAL" clId="{98F143F0-6020-4FA6-845D-32DF9320C97D}" dt="2024-06-25T01:30:17.830" v="169" actId="20577"/>
          <ac:spMkLst>
            <pc:docMk/>
            <pc:sldMk cId="442148662" sldId="660"/>
            <ac:spMk id="2" creationId="{AE442E7E-4F10-13EF-2DA9-6C6889EB5672}"/>
          </ac:spMkLst>
        </pc:spChg>
        <pc:spChg chg="add del">
          <ac:chgData name="Don Wright" userId="10f59802-55df-44b4-aa94-305f0c8aed95" providerId="ADAL" clId="{98F143F0-6020-4FA6-845D-32DF9320C97D}" dt="2024-06-25T01:31:08.923" v="184" actId="931"/>
          <ac:spMkLst>
            <pc:docMk/>
            <pc:sldMk cId="442148662" sldId="660"/>
            <ac:spMk id="3" creationId="{7AE5CDC3-B633-1802-692B-B13CF1319250}"/>
          </ac:spMkLst>
        </pc:spChg>
        <pc:picChg chg="add mod">
          <ac:chgData name="Don Wright" userId="10f59802-55df-44b4-aa94-305f0c8aed95" providerId="ADAL" clId="{98F143F0-6020-4FA6-845D-32DF9320C97D}" dt="2024-06-25T01:30:59.030" v="183" actId="931"/>
          <ac:picMkLst>
            <pc:docMk/>
            <pc:sldMk cId="442148662" sldId="660"/>
            <ac:picMk id="5" creationId="{3618F790-0F60-4C52-B48D-C3638C2630BF}"/>
          </ac:picMkLst>
        </pc:picChg>
        <pc:picChg chg="add mod">
          <ac:chgData name="Don Wright" userId="10f59802-55df-44b4-aa94-305f0c8aed95" providerId="ADAL" clId="{98F143F0-6020-4FA6-845D-32DF9320C97D}" dt="2024-06-25T01:30:57.888" v="182" actId="962"/>
          <ac:picMkLst>
            <pc:docMk/>
            <pc:sldMk cId="442148662" sldId="660"/>
            <ac:picMk id="7" creationId="{7EB50805-1BBA-8BB8-3B04-35265EF26228}"/>
          </ac:picMkLst>
        </pc:picChg>
        <pc:picChg chg="add mod">
          <ac:chgData name="Don Wright" userId="10f59802-55df-44b4-aa94-305f0c8aed95" providerId="ADAL" clId="{98F143F0-6020-4FA6-845D-32DF9320C97D}" dt="2024-06-25T01:32:23.240" v="197" actId="1076"/>
          <ac:picMkLst>
            <pc:docMk/>
            <pc:sldMk cId="442148662" sldId="660"/>
            <ac:picMk id="9" creationId="{EB4594B8-0FB3-1716-000F-C428EE89EEC2}"/>
          </ac:picMkLst>
        </pc:picChg>
        <pc:picChg chg="add mod">
          <ac:chgData name="Don Wright" userId="10f59802-55df-44b4-aa94-305f0c8aed95" providerId="ADAL" clId="{98F143F0-6020-4FA6-845D-32DF9320C97D}" dt="2024-06-25T01:32:31.143" v="198" actId="1076"/>
          <ac:picMkLst>
            <pc:docMk/>
            <pc:sldMk cId="442148662" sldId="660"/>
            <ac:picMk id="11" creationId="{BEC8655E-7484-799A-EF10-49585478732B}"/>
          </ac:picMkLst>
        </pc:picChg>
      </pc:sldChg>
      <pc:sldChg chg="new del">
        <pc:chgData name="Don Wright" userId="10f59802-55df-44b4-aa94-305f0c8aed95" providerId="ADAL" clId="{98F143F0-6020-4FA6-845D-32DF9320C97D}" dt="2024-06-25T00:57:17.195" v="15" actId="2696"/>
        <pc:sldMkLst>
          <pc:docMk/>
          <pc:sldMk cId="3805308068" sldId="660"/>
        </pc:sldMkLst>
      </pc:sldChg>
      <pc:sldChg chg="new del">
        <pc:chgData name="Don Wright" userId="10f59802-55df-44b4-aa94-305f0c8aed95" providerId="ADAL" clId="{98F143F0-6020-4FA6-845D-32DF9320C97D}" dt="2024-06-25T01:36:10.117" v="200" actId="680"/>
        <pc:sldMkLst>
          <pc:docMk/>
          <pc:sldMk cId="2131284221" sldId="661"/>
        </pc:sldMkLst>
      </pc:sldChg>
      <pc:sldChg chg="addSp delSp modSp new mod ord">
        <pc:chgData name="Don Wright" userId="10f59802-55df-44b4-aa94-305f0c8aed95" providerId="ADAL" clId="{98F143F0-6020-4FA6-845D-32DF9320C97D}" dt="2024-06-25T01:38:55.109" v="267"/>
        <pc:sldMkLst>
          <pc:docMk/>
          <pc:sldMk cId="2429137576" sldId="661"/>
        </pc:sldMkLst>
        <pc:spChg chg="mod">
          <ac:chgData name="Don Wright" userId="10f59802-55df-44b4-aa94-305f0c8aed95" providerId="ADAL" clId="{98F143F0-6020-4FA6-845D-32DF9320C97D}" dt="2024-06-25T01:38:01.299" v="265" actId="20577"/>
          <ac:spMkLst>
            <pc:docMk/>
            <pc:sldMk cId="2429137576" sldId="661"/>
            <ac:spMk id="2" creationId="{036135B6-2048-080E-0630-AA83DFFD68F2}"/>
          </ac:spMkLst>
        </pc:spChg>
        <pc:spChg chg="del">
          <ac:chgData name="Don Wright" userId="10f59802-55df-44b4-aa94-305f0c8aed95" providerId="ADAL" clId="{98F143F0-6020-4FA6-845D-32DF9320C97D}" dt="2024-06-25T01:36:50.184" v="219" actId="931"/>
          <ac:spMkLst>
            <pc:docMk/>
            <pc:sldMk cId="2429137576" sldId="661"/>
            <ac:spMk id="3" creationId="{0D43C9B9-3E00-3FC4-0E60-B40C26375679}"/>
          </ac:spMkLst>
        </pc:spChg>
        <pc:spChg chg="del">
          <ac:chgData name="Don Wright" userId="10f59802-55df-44b4-aa94-305f0c8aed95" providerId="ADAL" clId="{98F143F0-6020-4FA6-845D-32DF9320C97D}" dt="2024-06-25T01:37:08.699" v="224" actId="478"/>
          <ac:spMkLst>
            <pc:docMk/>
            <pc:sldMk cId="2429137576" sldId="661"/>
            <ac:spMk id="4" creationId="{9219DBA8-CF1B-7C1A-AFA7-363BCF651BDA}"/>
          </ac:spMkLst>
        </pc:spChg>
        <pc:picChg chg="add mod">
          <ac:chgData name="Don Wright" userId="10f59802-55df-44b4-aa94-305f0c8aed95" providerId="ADAL" clId="{98F143F0-6020-4FA6-845D-32DF9320C97D}" dt="2024-06-25T01:37:03.761" v="223" actId="1076"/>
          <ac:picMkLst>
            <pc:docMk/>
            <pc:sldMk cId="2429137576" sldId="661"/>
            <ac:picMk id="6" creationId="{9C4AD8D2-9381-3758-53BD-BB5EB9B34CB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471015-E0F5-0F91-0443-488123349C89}"/>
              </a:ext>
            </a:extLst>
          </p:cNvPr>
          <p:cNvSpPr>
            <a:spLocks noGrp="1"/>
          </p:cNvSpPr>
          <p:nvPr>
            <p:ph type="hdr" sz="quarter"/>
          </p:nvPr>
        </p:nvSpPr>
        <p:spPr>
          <a:xfrm>
            <a:off x="0" y="0"/>
            <a:ext cx="3040063" cy="465138"/>
          </a:xfrm>
          <a:prstGeom prst="rect">
            <a:avLst/>
          </a:prstGeom>
        </p:spPr>
        <p:txBody>
          <a:bodyPr vert="horz" lIns="91604" tIns="45802" rIns="91604" bIns="45802" rtlCol="0"/>
          <a:lstStyle>
            <a:lvl1pPr algn="l" eaLnBrk="1" hangingPunct="1">
              <a:defRPr sz="1200">
                <a:latin typeface="Arial" charset="0"/>
                <a:ea typeface="+mn-ea"/>
                <a:cs typeface="Arial" charset="0"/>
              </a:defRPr>
            </a:lvl1pPr>
          </a:lstStyle>
          <a:p>
            <a:pPr>
              <a:defRPr/>
            </a:pPr>
            <a:endParaRPr lang="en-US"/>
          </a:p>
        </p:txBody>
      </p:sp>
      <p:sp>
        <p:nvSpPr>
          <p:cNvPr id="3" name="Date Placeholder 2">
            <a:extLst>
              <a:ext uri="{FF2B5EF4-FFF2-40B4-BE49-F238E27FC236}">
                <a16:creationId xmlns:a16="http://schemas.microsoft.com/office/drawing/2014/main" id="{25FD531E-F039-F8BE-05AD-4B73CDA2FCD2}"/>
              </a:ext>
            </a:extLst>
          </p:cNvPr>
          <p:cNvSpPr>
            <a:spLocks noGrp="1"/>
          </p:cNvSpPr>
          <p:nvPr>
            <p:ph type="dt" sz="quarter" idx="1"/>
          </p:nvPr>
        </p:nvSpPr>
        <p:spPr>
          <a:xfrm>
            <a:off x="3968750" y="0"/>
            <a:ext cx="3040063" cy="465138"/>
          </a:xfrm>
          <a:prstGeom prst="rect">
            <a:avLst/>
          </a:prstGeom>
        </p:spPr>
        <p:txBody>
          <a:bodyPr vert="horz" wrap="square" lIns="91604" tIns="45802" rIns="91604" bIns="45802" numCol="1" anchor="t" anchorCtr="0" compatLnSpc="1">
            <a:prstTxWarp prst="textNoShape">
              <a:avLst/>
            </a:prstTxWarp>
          </a:bodyPr>
          <a:lstStyle>
            <a:lvl1pPr algn="r" eaLnBrk="1" hangingPunct="1">
              <a:defRPr sz="1200"/>
            </a:lvl1pPr>
          </a:lstStyle>
          <a:p>
            <a:pPr>
              <a:defRPr/>
            </a:pPr>
            <a:fld id="{D85EAB08-A4D2-46A7-8C20-A95F9530E9C5}" type="datetimeFigureOut">
              <a:rPr lang="en-US" altLang="en-US"/>
              <a:pPr>
                <a:defRPr/>
              </a:pPr>
              <a:t>12/13/2024</a:t>
            </a:fld>
            <a:endParaRPr lang="en-US" altLang="en-US"/>
          </a:p>
        </p:txBody>
      </p:sp>
      <p:sp>
        <p:nvSpPr>
          <p:cNvPr id="4" name="Footer Placeholder 3">
            <a:extLst>
              <a:ext uri="{FF2B5EF4-FFF2-40B4-BE49-F238E27FC236}">
                <a16:creationId xmlns:a16="http://schemas.microsoft.com/office/drawing/2014/main" id="{DFD22935-B281-6FF6-B79C-1A7B6279BEA0}"/>
              </a:ext>
            </a:extLst>
          </p:cNvPr>
          <p:cNvSpPr>
            <a:spLocks noGrp="1"/>
          </p:cNvSpPr>
          <p:nvPr>
            <p:ph type="ftr" sz="quarter" idx="2"/>
          </p:nvPr>
        </p:nvSpPr>
        <p:spPr>
          <a:xfrm>
            <a:off x="0" y="8829675"/>
            <a:ext cx="3040063" cy="465138"/>
          </a:xfrm>
          <a:prstGeom prst="rect">
            <a:avLst/>
          </a:prstGeom>
        </p:spPr>
        <p:txBody>
          <a:bodyPr vert="horz" lIns="91604" tIns="45802" rIns="91604" bIns="45802" rtlCol="0" anchor="b"/>
          <a:lstStyle>
            <a:lvl1pPr algn="l" eaLnBrk="1" hangingPunct="1">
              <a:defRPr sz="1200">
                <a:latin typeface="Arial" charset="0"/>
                <a:ea typeface="+mn-ea"/>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81A77614-0A83-E852-6A33-5C9AF22B6E6B}"/>
              </a:ext>
            </a:extLst>
          </p:cNvPr>
          <p:cNvSpPr>
            <a:spLocks noGrp="1"/>
          </p:cNvSpPr>
          <p:nvPr>
            <p:ph type="sldNum" sz="quarter" idx="3"/>
          </p:nvPr>
        </p:nvSpPr>
        <p:spPr>
          <a:xfrm>
            <a:off x="3968750" y="8829675"/>
            <a:ext cx="3040063" cy="465138"/>
          </a:xfrm>
          <a:prstGeom prst="rect">
            <a:avLst/>
          </a:prstGeom>
        </p:spPr>
        <p:txBody>
          <a:bodyPr vert="horz" wrap="square" lIns="91604" tIns="45802" rIns="91604" bIns="45802" numCol="1" anchor="b" anchorCtr="0" compatLnSpc="1">
            <a:prstTxWarp prst="textNoShape">
              <a:avLst/>
            </a:prstTxWarp>
          </a:bodyPr>
          <a:lstStyle>
            <a:lvl1pPr algn="r" eaLnBrk="1" hangingPunct="1">
              <a:defRPr sz="1200"/>
            </a:lvl1pPr>
          </a:lstStyle>
          <a:p>
            <a:fld id="{FFCC2364-A962-4DD9-99B8-44A485F8217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51117F-F158-079C-1CAB-90B23DEF3377}"/>
              </a:ext>
            </a:extLst>
          </p:cNvPr>
          <p:cNvSpPr>
            <a:spLocks noGrp="1"/>
          </p:cNvSpPr>
          <p:nvPr>
            <p:ph type="hdr" sz="quarter"/>
          </p:nvPr>
        </p:nvSpPr>
        <p:spPr>
          <a:xfrm>
            <a:off x="0" y="0"/>
            <a:ext cx="3040063" cy="465138"/>
          </a:xfrm>
          <a:prstGeom prst="rect">
            <a:avLst/>
          </a:prstGeom>
        </p:spPr>
        <p:txBody>
          <a:bodyPr vert="horz" lIns="93344" tIns="46672" rIns="93344" bIns="46672" rtlCol="0"/>
          <a:lstStyle>
            <a:lvl1pPr algn="l" eaLnBrk="1" hangingPunct="1">
              <a:defRPr sz="1200">
                <a:latin typeface="Arial" charset="0"/>
                <a:ea typeface="+mn-ea"/>
                <a:cs typeface="Arial" charset="0"/>
              </a:defRPr>
            </a:lvl1pPr>
          </a:lstStyle>
          <a:p>
            <a:pPr>
              <a:defRPr/>
            </a:pPr>
            <a:endParaRPr lang="en-GB"/>
          </a:p>
        </p:txBody>
      </p:sp>
      <p:sp>
        <p:nvSpPr>
          <p:cNvPr id="3" name="Date Placeholder 2">
            <a:extLst>
              <a:ext uri="{FF2B5EF4-FFF2-40B4-BE49-F238E27FC236}">
                <a16:creationId xmlns:a16="http://schemas.microsoft.com/office/drawing/2014/main" id="{6DA7BAFA-728D-8BDB-7130-62AAA06BB5FC}"/>
              </a:ext>
            </a:extLst>
          </p:cNvPr>
          <p:cNvSpPr>
            <a:spLocks noGrp="1"/>
          </p:cNvSpPr>
          <p:nvPr>
            <p:ph type="dt" idx="1"/>
          </p:nvPr>
        </p:nvSpPr>
        <p:spPr>
          <a:xfrm>
            <a:off x="3968750" y="0"/>
            <a:ext cx="3040063" cy="465138"/>
          </a:xfrm>
          <a:prstGeom prst="rect">
            <a:avLst/>
          </a:prstGeom>
        </p:spPr>
        <p:txBody>
          <a:bodyPr vert="horz" wrap="square" lIns="93344" tIns="46672" rIns="93344" bIns="46672" numCol="1" anchor="t" anchorCtr="0" compatLnSpc="1">
            <a:prstTxWarp prst="textNoShape">
              <a:avLst/>
            </a:prstTxWarp>
          </a:bodyPr>
          <a:lstStyle>
            <a:lvl1pPr algn="r" eaLnBrk="1" hangingPunct="1">
              <a:defRPr sz="1200"/>
            </a:lvl1pPr>
          </a:lstStyle>
          <a:p>
            <a:pPr>
              <a:defRPr/>
            </a:pPr>
            <a:fld id="{22F47423-EA36-4C69-A69B-C6361F5A76E7}" type="datetimeFigureOut">
              <a:rPr lang="en-US" altLang="en-US"/>
              <a:pPr>
                <a:defRPr/>
              </a:pPr>
              <a:t>12/13/2024</a:t>
            </a:fld>
            <a:endParaRPr lang="en-GB" altLang="en-US"/>
          </a:p>
        </p:txBody>
      </p:sp>
      <p:sp>
        <p:nvSpPr>
          <p:cNvPr id="4" name="Slide Image Placeholder 3">
            <a:extLst>
              <a:ext uri="{FF2B5EF4-FFF2-40B4-BE49-F238E27FC236}">
                <a16:creationId xmlns:a16="http://schemas.microsoft.com/office/drawing/2014/main" id="{C55A6B22-7859-A6E4-A8A2-FE8CB8955563}"/>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344" tIns="46672" rIns="93344" bIns="46672" rtlCol="0" anchor="ctr"/>
          <a:lstStyle/>
          <a:p>
            <a:pPr lvl="0"/>
            <a:endParaRPr lang="en-GB" noProof="0"/>
          </a:p>
        </p:txBody>
      </p:sp>
      <p:sp>
        <p:nvSpPr>
          <p:cNvPr id="5" name="Notes Placeholder 4">
            <a:extLst>
              <a:ext uri="{FF2B5EF4-FFF2-40B4-BE49-F238E27FC236}">
                <a16:creationId xmlns:a16="http://schemas.microsoft.com/office/drawing/2014/main" id="{1CAEC759-4396-239F-B267-C6179EBF272F}"/>
              </a:ext>
            </a:extLst>
          </p:cNvPr>
          <p:cNvSpPr>
            <a:spLocks noGrp="1"/>
          </p:cNvSpPr>
          <p:nvPr>
            <p:ph type="body" sz="quarter" idx="3"/>
          </p:nvPr>
        </p:nvSpPr>
        <p:spPr>
          <a:xfrm>
            <a:off x="701675" y="4416425"/>
            <a:ext cx="5607050" cy="4183063"/>
          </a:xfrm>
          <a:prstGeom prst="rect">
            <a:avLst/>
          </a:prstGeom>
        </p:spPr>
        <p:txBody>
          <a:bodyPr vert="horz" lIns="93344" tIns="46672" rIns="93344" bIns="4667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6213F297-B298-EF4B-0FD2-90B17B54F3F8}"/>
              </a:ext>
            </a:extLst>
          </p:cNvPr>
          <p:cNvSpPr>
            <a:spLocks noGrp="1"/>
          </p:cNvSpPr>
          <p:nvPr>
            <p:ph type="ftr" sz="quarter" idx="4"/>
          </p:nvPr>
        </p:nvSpPr>
        <p:spPr>
          <a:xfrm>
            <a:off x="0" y="8829675"/>
            <a:ext cx="3040063" cy="465138"/>
          </a:xfrm>
          <a:prstGeom prst="rect">
            <a:avLst/>
          </a:prstGeom>
        </p:spPr>
        <p:txBody>
          <a:bodyPr vert="horz" lIns="93344" tIns="46672" rIns="93344" bIns="46672" rtlCol="0" anchor="b"/>
          <a:lstStyle>
            <a:lvl1pPr algn="l" eaLnBrk="1" hangingPunct="1">
              <a:defRPr sz="1200">
                <a:latin typeface="Arial" charset="0"/>
                <a:ea typeface="+mn-ea"/>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073CBDE0-82C5-6824-03DA-17B2651718E5}"/>
              </a:ext>
            </a:extLst>
          </p:cNvPr>
          <p:cNvSpPr>
            <a:spLocks noGrp="1"/>
          </p:cNvSpPr>
          <p:nvPr>
            <p:ph type="sldNum" sz="quarter" idx="5"/>
          </p:nvPr>
        </p:nvSpPr>
        <p:spPr>
          <a:xfrm>
            <a:off x="3968750" y="8829675"/>
            <a:ext cx="3040063" cy="465138"/>
          </a:xfrm>
          <a:prstGeom prst="rect">
            <a:avLst/>
          </a:prstGeom>
        </p:spPr>
        <p:txBody>
          <a:bodyPr vert="horz" wrap="square" lIns="93344" tIns="46672" rIns="93344" bIns="46672" numCol="1" anchor="b" anchorCtr="0" compatLnSpc="1">
            <a:prstTxWarp prst="textNoShape">
              <a:avLst/>
            </a:prstTxWarp>
          </a:bodyPr>
          <a:lstStyle>
            <a:lvl1pPr algn="r" eaLnBrk="1" hangingPunct="1">
              <a:defRPr sz="1200"/>
            </a:lvl1pPr>
          </a:lstStyle>
          <a:p>
            <a:fld id="{A7C61E64-CFBF-4CE8-A9E6-226881590919}"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B6E26231-00E2-79C8-2689-5AA659300E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C178B987-958D-AE62-A43B-123B8E29D7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171450" indent="-171450">
              <a:buFont typeface="Arial" panose="020B0604020202020204" pitchFamily="34" charset="0"/>
              <a:buChar char="•"/>
            </a:pPr>
            <a:r>
              <a:rPr lang="en-CA" altLang="en-US" dirty="0"/>
              <a:t>Welcome participants</a:t>
            </a:r>
          </a:p>
          <a:p>
            <a:pPr marL="171450" indent="-171450">
              <a:buFont typeface="Arial" panose="020B0604020202020204" pitchFamily="34" charset="0"/>
              <a:buChar char="•"/>
            </a:pPr>
            <a:r>
              <a:rPr lang="en-CA" altLang="en-US" dirty="0"/>
              <a:t>Introduce yourself and co-hosts</a:t>
            </a:r>
          </a:p>
          <a:p>
            <a:pPr marL="171450" indent="-171450">
              <a:buFont typeface="Arial" panose="020B0604020202020204" pitchFamily="34" charset="0"/>
              <a:buChar char="•"/>
            </a:pPr>
            <a:r>
              <a:rPr lang="en-CA" altLang="en-US" dirty="0"/>
              <a:t>Thank everyone for joining (adjust for online and in-person)</a:t>
            </a:r>
          </a:p>
          <a:p>
            <a:pPr marL="171450" indent="-171450">
              <a:buFont typeface="Arial" panose="020B0604020202020204" pitchFamily="34" charset="0"/>
              <a:buChar char="•"/>
            </a:pPr>
            <a:r>
              <a:rPr lang="en-CA" altLang="en-US" dirty="0"/>
              <a:t>If in-person, provide directions to washrooms and evacuation route, and any other important site-specific issues</a:t>
            </a:r>
          </a:p>
          <a:p>
            <a:pPr marL="171450" indent="-171450">
              <a:buFont typeface="Arial" panose="020B0604020202020204" pitchFamily="34" charset="0"/>
              <a:buChar char="•"/>
            </a:pPr>
            <a:r>
              <a:rPr lang="en-CA" altLang="en-US" dirty="0"/>
              <a:t>If online, indicate how people can get your attention for questions or concerns (usually use the “raise hand” function or the chat function)</a:t>
            </a:r>
          </a:p>
          <a:p>
            <a:pPr marL="171450" indent="-171450">
              <a:buFont typeface="Arial" panose="020B0604020202020204" pitchFamily="34" charset="0"/>
              <a:buChar char="•"/>
            </a:pPr>
            <a:r>
              <a:rPr lang="en-CA" altLang="en-US" dirty="0"/>
              <a:t>Briefly describe the objective(s), for example (but use your own words):</a:t>
            </a:r>
          </a:p>
          <a:p>
            <a:endParaRPr lang="en-CA" altLang="en-US" dirty="0"/>
          </a:p>
          <a:p>
            <a:pPr algn="l"/>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“By the end of this workshop, you will be able to chat with others about where human rights come from and why they are so important in the world. You’ll be able to describe how Amnesty International researchers document human rights violations, and you’ll be able talk to others about getting involved in promoting and protecting human rights.” </a:t>
            </a:r>
          </a:p>
          <a:p>
            <a:endParaRPr lang="en-US" alt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“We will begin with acknowledging Indigenous land and territory, and then briefly reach back into the middle of the last century to set the scene for our current understanding of human rights. From there we will describe the beginnings of Amnesty International and its growth over the past several decades. Lastly, and importantly, we will introduce you to how you can begin taking action and make a dramatic difference in the lives of others.”</a:t>
            </a:r>
            <a:endParaRPr lang="en-CA" altLang="en-US" dirty="0"/>
          </a:p>
          <a:p>
            <a:endParaRPr lang="en-CA" altLang="en-US" dirty="0"/>
          </a:p>
        </p:txBody>
      </p:sp>
      <p:sp>
        <p:nvSpPr>
          <p:cNvPr id="7172" name="Slide Number Placeholder 3">
            <a:extLst>
              <a:ext uri="{FF2B5EF4-FFF2-40B4-BE49-F238E27FC236}">
                <a16:creationId xmlns:a16="http://schemas.microsoft.com/office/drawing/2014/main" id="{CD292361-D22B-54A1-EAA0-69A48F37AC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39825" indent="-227013">
              <a:defRPr>
                <a:solidFill>
                  <a:schemeClr val="tx1"/>
                </a:solidFill>
                <a:latin typeface="Arial" panose="020B0604020202020204" pitchFamily="34" charset="0"/>
                <a:ea typeface="MS PGothic" panose="020B0600070205080204" pitchFamily="34" charset="-128"/>
              </a:defRPr>
            </a:lvl3pPr>
            <a:lvl4pPr marL="1597025" indent="-227013">
              <a:defRPr>
                <a:solidFill>
                  <a:schemeClr val="tx1"/>
                </a:solidFill>
                <a:latin typeface="Arial" panose="020B0604020202020204" pitchFamily="34" charset="0"/>
                <a:ea typeface="MS PGothic" panose="020B0600070205080204" pitchFamily="34" charset="-128"/>
              </a:defRPr>
            </a:lvl4pPr>
            <a:lvl5pPr marL="2052638" indent="-227013">
              <a:defRPr>
                <a:solidFill>
                  <a:schemeClr val="tx1"/>
                </a:solidFill>
                <a:latin typeface="Arial" panose="020B0604020202020204" pitchFamily="34" charset="0"/>
                <a:ea typeface="MS PGothic" panose="020B0600070205080204" pitchFamily="34" charset="-128"/>
              </a:defRPr>
            </a:lvl5pPr>
            <a:lvl6pPr marL="2509838"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67038"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4238"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1438"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F18A39-8C04-4D7F-AC42-803BB335FF6C}" type="slidenum">
              <a:rPr lang="en-GB" altLang="en-US"/>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this question and invite participants to raise a digital or real hand in a show of support.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Thank everyone who agreed they would join you in a toast, </a:t>
            </a:r>
            <a:r>
              <a:rPr lang="en-US" i="1" dirty="0"/>
              <a:t>whew!</a:t>
            </a:r>
          </a:p>
          <a:p>
            <a:endParaRPr lang="en-US" dirty="0"/>
          </a:p>
          <a:p>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10</a:t>
            </a:fld>
            <a:endParaRPr lang="en-GB" altLang="en-US"/>
          </a:p>
        </p:txBody>
      </p:sp>
    </p:spTree>
    <p:extLst>
      <p:ext uri="{BB962C8B-B14F-4D97-AF65-F5344CB8AC3E}">
        <p14:creationId xmlns:p14="http://schemas.microsoft.com/office/powerpoint/2010/main" val="3994555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feels like an ordinary thing to do, hang out with a group of friends and offer a toast.</a:t>
            </a:r>
          </a:p>
          <a:p>
            <a:pPr marL="171450" indent="-1714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a:p>
            <a:pPr marL="171450" indent="-1714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Well, back in early 1961, that’s exactly what two students in Portugal were doing when they were promptly arrested, thrown in jail, and sentenced to seven years imprisonment. </a:t>
            </a:r>
          </a:p>
          <a:p>
            <a:pPr marL="171450" indent="-1714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a:p>
            <a:pPr marL="171450" indent="-1714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The military dictatorship at the time did not want people talking about the freedom they did not enjoy.</a:t>
            </a:r>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11</a:t>
            </a:fld>
            <a:endParaRPr lang="en-GB" altLang="en-US"/>
          </a:p>
        </p:txBody>
      </p:sp>
    </p:spTree>
    <p:extLst>
      <p:ext uri="{BB962C8B-B14F-4D97-AF65-F5344CB8AC3E}">
        <p14:creationId xmlns:p14="http://schemas.microsoft.com/office/powerpoint/2010/main" val="1582080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just to be clear, what we did, and what the students did in 1961, is clearly protected by two articles in the Universal Declaration of Human Rights.</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12</a:t>
            </a:fld>
            <a:endParaRPr lang="en-GB" altLang="en-US"/>
          </a:p>
        </p:txBody>
      </p:sp>
    </p:spTree>
    <p:extLst>
      <p:ext uri="{BB962C8B-B14F-4D97-AF65-F5344CB8AC3E}">
        <p14:creationId xmlns:p14="http://schemas.microsoft.com/office/powerpoint/2010/main" val="391493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The story caught the attention of British lawyer Peter Benenson, who immediately realized this detention was a violation of rights to freedom of expression and freedom of association, as we’ve just noted.</a:t>
            </a:r>
          </a:p>
          <a:p>
            <a:pPr marL="285750" indent="-2857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Benenson further realized that governments worldwide were jailing people who were peacefully expressing views in opposition to governments across the political spectrum. He wanted people to take action.</a:t>
            </a:r>
          </a:p>
          <a:p>
            <a:pPr marL="285750" indent="-2857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On May 28, 1961, the London Observer newspaper published an article written by Benenson that described 11 cases where individuals had been jailed for expressing their political or religious views, often without a fair trial. The article was reprinted around the world and thousands of people responded to his call for a one-year “appeal for amnesty” letter-writing campaign that targeted government officials. </a:t>
            </a:r>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13</a:t>
            </a:fld>
            <a:endParaRPr lang="en-GB" altLang="en-US"/>
          </a:p>
        </p:txBody>
      </p:sp>
    </p:spTree>
    <p:extLst>
      <p:ext uri="{BB962C8B-B14F-4D97-AF65-F5344CB8AC3E}">
        <p14:creationId xmlns:p14="http://schemas.microsoft.com/office/powerpoint/2010/main" val="248031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the top half of the full-page article as it appeared in the Observer.</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14</a:t>
            </a:fld>
            <a:endParaRPr lang="en-GB" altLang="en-US"/>
          </a:p>
        </p:txBody>
      </p:sp>
    </p:spTree>
    <p:extLst>
      <p:ext uri="{BB962C8B-B14F-4D97-AF65-F5344CB8AC3E}">
        <p14:creationId xmlns:p14="http://schemas.microsoft.com/office/powerpoint/2010/main" val="4257771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Soon, people were gathering in small groups to write letters together, and it was obvious that it was time to form an organization to coordinate the work. </a:t>
            </a:r>
          </a:p>
          <a:p>
            <a:pPr marL="285750" indent="-2857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The name Amnesty International was suggested and adopted. The initial focus was to urge governments to release people who had been arrested for peaceful expression and association. </a:t>
            </a:r>
          </a:p>
          <a:p>
            <a:pPr marL="285750" indent="-2857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The candle wrapped in barbed wire was proposed as the logo. The artist took inspiration from a Chinese proverb: it is better to light a candle than to curse the darkness. </a:t>
            </a:r>
          </a:p>
          <a:p>
            <a:pPr marL="285750" indent="-2857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It was a call to action on behalf of those unjustly held in the dark corners of prisons around the world. </a:t>
            </a:r>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15</a:t>
            </a:fld>
            <a:endParaRPr lang="en-GB" altLang="en-US"/>
          </a:p>
        </p:txBody>
      </p:sp>
    </p:spTree>
    <p:extLst>
      <p:ext uri="{BB962C8B-B14F-4D97-AF65-F5344CB8AC3E}">
        <p14:creationId xmlns:p14="http://schemas.microsoft.com/office/powerpoint/2010/main" val="3991458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From those modest beginnings, Amnesty International has grown into a global movement of more than 10 million people in over 150 countries. </a:t>
            </a:r>
          </a:p>
          <a:p>
            <a:pPr marL="285750" indent="-2857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The work has also expanded from the limited focus on freedom of expression and association. We now cover the full range of rights described in the Universal Declaration of Human Rights and the numerous international, regional, and national human rights laws that have been brought into effect over the past 75 years. </a:t>
            </a:r>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16</a:t>
            </a:fld>
            <a:endParaRPr lang="en-GB" altLang="en-US"/>
          </a:p>
        </p:txBody>
      </p:sp>
    </p:spTree>
    <p:extLst>
      <p:ext uri="{BB962C8B-B14F-4D97-AF65-F5344CB8AC3E}">
        <p14:creationId xmlns:p14="http://schemas.microsoft.com/office/powerpoint/2010/main" val="806499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(In addition to the slide points, you can add some of these notes or use them during Q&amp;A)</a:t>
            </a:r>
          </a:p>
          <a:p>
            <a:endParaRPr lang="en-US" dirty="0"/>
          </a:p>
          <a:p>
            <a:r>
              <a:rPr lang="en-US" sz="1800" b="0" i="0" u="none" strike="noStrike" baseline="0" dirty="0">
                <a:solidFill>
                  <a:srgbClr val="000000"/>
                </a:solidFill>
                <a:latin typeface="Calibri" panose="020F0502020204030204" pitchFamily="34" charset="0"/>
              </a:rPr>
              <a:t>So how does Amnesty work?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When we become aware of potential human rights violations, we interview the people affected, as well as witnesses, legal professionals, journalists, representatives of local organizations, and others. Technology and science are playing an increasing role in documenting human rights violations. The actions of government officials are closely scrutinized.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We measure the evidence we find against international human rights laws and standards. We support and work closely with individuals and groups from communities impacted by human rights violations and in collaboration with human rights defenders and civil society organizations we coordinate strategic campaigns. We present our findings and policy recommendations to government officials, journalists, our members and supporters, and the public.</a:t>
            </a:r>
          </a:p>
          <a:p>
            <a:r>
              <a:rPr lang="en-US" sz="1800" b="0" i="0" u="none" strike="noStrike" baseline="0" dirty="0">
                <a:solidFill>
                  <a:srgbClr val="000000"/>
                </a:solidFill>
                <a:latin typeface="Calibri" panose="020F0502020204030204" pitchFamily="34" charset="0"/>
              </a:rPr>
              <a:t> </a:t>
            </a:r>
          </a:p>
          <a:p>
            <a:r>
              <a:rPr lang="en-US" sz="1800" b="0" i="0" u="none" strike="noStrike" baseline="0" dirty="0">
                <a:solidFill>
                  <a:srgbClr val="000000"/>
                </a:solidFill>
                <a:latin typeface="Calibri" panose="020F0502020204030204" pitchFamily="34" charset="0"/>
              </a:rPr>
              <a:t>We reinforce the recommendations by mobilizing public pressure to demand an end to human rights violations and to strengthen support for human rights. Amnesty members and supporters send appeals to government officials and corporate leaders – through letters, post cards, petitions, e-mails, artwork, signed banners, and tweets. Our supporters also participate in rallies, marches, street theatre, and protests aimed at raising public awareness and encouraging action.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17</a:t>
            </a:fld>
            <a:endParaRPr lang="en-GB" altLang="en-US"/>
          </a:p>
        </p:txBody>
      </p:sp>
    </p:spTree>
    <p:extLst>
      <p:ext uri="{BB962C8B-B14F-4D97-AF65-F5344CB8AC3E}">
        <p14:creationId xmlns:p14="http://schemas.microsoft.com/office/powerpoint/2010/main" val="1117186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International Secretariat includes the London England headquarters and numerous regional offices. The regional office for the Americas is located in Mexico City.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Sections are mostly country-based, although Canada is an exception with English and Francophone branches.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Canada, groups are based at schools, colleges and universities, and in the community. Networks are known in Canada as Specialized Teams focused on priority campaigns.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of course, Amnesty is based on the actions of individuals, as members, supporters, and activists.</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18</a:t>
            </a:fld>
            <a:endParaRPr lang="en-GB" altLang="en-US"/>
          </a:p>
        </p:txBody>
      </p:sp>
    </p:spTree>
    <p:extLst>
      <p:ext uri="{BB962C8B-B14F-4D97-AF65-F5344CB8AC3E}">
        <p14:creationId xmlns:p14="http://schemas.microsoft.com/office/powerpoint/2010/main" val="381182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list is taken from our 2022-2030 Strategic Plan.</a:t>
            </a:r>
          </a:p>
          <a:p>
            <a:endParaRPr lang="en-US" dirty="0"/>
          </a:p>
          <a:p>
            <a:r>
              <a:rPr lang="en-US" dirty="0"/>
              <a:t>https://amnesty.ca/wp-content/uploads/2022/09/AICES-Strategic-Plan-2022-2030.pdf</a:t>
            </a:r>
          </a:p>
          <a:p>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19</a:t>
            </a:fld>
            <a:endParaRPr lang="en-GB" altLang="en-US"/>
          </a:p>
        </p:txBody>
      </p:sp>
    </p:spTree>
    <p:extLst>
      <p:ext uri="{BB962C8B-B14F-4D97-AF65-F5344CB8AC3E}">
        <p14:creationId xmlns:p14="http://schemas.microsoft.com/office/powerpoint/2010/main" val="2467690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 typeface="Arial" panose="020B0604020202020204" pitchFamily="34" charset="0"/>
              <a:buChar char="•"/>
            </a:pPr>
            <a:r>
              <a:rPr lang="en-US" dirty="0"/>
              <a:t>Please swap in a photo that reflects a local or regional Indigenous community.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Land acknowledgements can take many forms and there is some advice on the Amnesty website but there may be suggestions closer to home. For example, school boards, municipalities, colleges and universities, other social action organizations in your community will often include a land acknowledgement.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Something to consider including, in your own words:</a:t>
            </a:r>
          </a:p>
          <a:p>
            <a:endParaRPr lang="en-US" dirty="0"/>
          </a:p>
          <a:p>
            <a:r>
              <a:rPr lang="en-US" sz="1800" b="0" i="0" u="none" strike="noStrike" baseline="0" dirty="0">
                <a:solidFill>
                  <a:srgbClr val="000000"/>
                </a:solidFill>
                <a:latin typeface="Calibri" panose="020F0502020204030204" pitchFamily="34" charset="0"/>
              </a:rPr>
              <a:t>“No matter where you are in settler-named Canada, there are underlying Indigenous rights to land and territory. Acknowledging Indigenous territories at the start of events and other public activities is to deliberately name that this is Indigenous land and affirm Indigenous people have rights to this land. It provides an opportunity for all of us to reflect on our own relationship to the land and the continuous process of colonization that should deeply inform our activism. Acknowledging Indigenous lands and waters is a small act of resistance against the erasure of Indigenous people and their rights.”</a:t>
            </a:r>
          </a:p>
          <a:p>
            <a:endParaRPr lang="en-US" sz="1800" b="0" i="0" u="none" strike="noStrike" baseline="0" dirty="0">
              <a:solidFill>
                <a:srgbClr val="000000"/>
              </a:solidFill>
              <a:latin typeface="Calibri" panose="020F0502020204030204" pitchFamily="34" charset="0"/>
            </a:endParaRPr>
          </a:p>
          <a:p>
            <a:r>
              <a:rPr lang="en-US" dirty="0"/>
              <a:t>https://amnesty.ca/activism-guide/activism-skills-land-and-territory-acknowledgement/</a:t>
            </a:r>
          </a:p>
          <a:p>
            <a:endParaRPr lang="en-US" dirty="0"/>
          </a:p>
          <a:p>
            <a:r>
              <a:rPr lang="en-US" dirty="0"/>
              <a:t>https://amnesty.ca/activism-guide/land-water-and-territorial-acknowledgements/</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2</a:t>
            </a:fld>
            <a:endParaRPr lang="en-GB" altLang="en-US"/>
          </a:p>
        </p:txBody>
      </p:sp>
    </p:spTree>
    <p:extLst>
      <p:ext uri="{BB962C8B-B14F-4D97-AF65-F5344CB8AC3E}">
        <p14:creationId xmlns:p14="http://schemas.microsoft.com/office/powerpoint/2010/main" val="217103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priorities are also taken from the Strategic Plan referenced in the previous slide.</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20</a:t>
            </a:fld>
            <a:endParaRPr lang="en-GB" altLang="en-US"/>
          </a:p>
        </p:txBody>
      </p:sp>
    </p:spTree>
    <p:extLst>
      <p:ext uri="{BB962C8B-B14F-4D97-AF65-F5344CB8AC3E}">
        <p14:creationId xmlns:p14="http://schemas.microsoft.com/office/powerpoint/2010/main" val="281168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next few campaign slides can be updated from the Amnesty Canada website as needed.</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21</a:t>
            </a:fld>
            <a:endParaRPr lang="en-GB" altLang="en-US"/>
          </a:p>
        </p:txBody>
      </p:sp>
    </p:spTree>
    <p:extLst>
      <p:ext uri="{BB962C8B-B14F-4D97-AF65-F5344CB8AC3E}">
        <p14:creationId xmlns:p14="http://schemas.microsoft.com/office/powerpoint/2010/main" val="2225533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links to newsletters and the Urgent Action Network invite participants to go to amnesty.ca</a:t>
            </a:r>
          </a:p>
          <a:p>
            <a:pPr marL="171450" indent="-171450">
              <a:buFont typeface="Arial" panose="020B0604020202020204" pitchFamily="34" charset="0"/>
              <a:buChar char="•"/>
            </a:pPr>
            <a:endParaRPr lang="en-US" dirty="0"/>
          </a:p>
          <a:p>
            <a:r>
              <a:rPr lang="en-US" dirty="0"/>
              <a:t>“</a:t>
            </a:r>
            <a:r>
              <a:rPr lang="en-US" sz="1200" b="0" i="0" u="none" strike="noStrike" baseline="0" dirty="0">
                <a:solidFill>
                  <a:srgbClr val="000000"/>
                </a:solidFill>
                <a:latin typeface="Calibri" panose="020F0502020204030204" pitchFamily="34" charset="0"/>
              </a:rPr>
              <a:t>One of our longest standing programs is the Urgent Action Network. Members across Canada (and around the world), stand by ready to write a letter, send an e-mail, or click on an SMS alert. </a:t>
            </a:r>
            <a:br>
              <a:rPr lang="en-US" sz="1200" b="0" i="0" u="none" strike="noStrike" baseline="0" dirty="0">
                <a:solidFill>
                  <a:srgbClr val="000000"/>
                </a:solidFill>
                <a:latin typeface="Calibri" panose="020F0502020204030204" pitchFamily="34" charset="0"/>
              </a:rPr>
            </a:br>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Urgent actions are issued in response to an urgent call to stop human rights violations from happening, like preventing torture or an imminent execution, or to demand government or prison officials take immediate action to protect human rights.”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Write for Rights is an annual campaign that highlights around ten cases for global attention on and around December 10, Human Rights Day. Our members and supporters around the world organize or join events, or write on their own, generating millions of letters and messages in support of justice.</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27</a:t>
            </a:fld>
            <a:endParaRPr lang="en-GB" altLang="en-US"/>
          </a:p>
        </p:txBody>
      </p:sp>
    </p:spTree>
    <p:extLst>
      <p:ext uri="{BB962C8B-B14F-4D97-AF65-F5344CB8AC3E}">
        <p14:creationId xmlns:p14="http://schemas.microsoft.com/office/powerpoint/2010/main" val="2385239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(This list of volunteer opportunities changes from time to time. Please check that the link is working or if the registration process has changed.)</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“Another way many of our activists and supporters get involved is by joining or forming an Amnesty group at their school or in their community. These groups write letters, table at school or community events, plan and hold public events, visit their Member of Parliament, and take to the streets. With more than 160 youth and student groups across the country, our Youth and Student program is one of the largest youth activist programs in Canada.”</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(If you are aware that one or more participants are already involved with Amnesty, you might want to invite them to describe their role(s).)</a:t>
            </a:r>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28</a:t>
            </a:fld>
            <a:endParaRPr lang="en-GB" altLang="en-US"/>
          </a:p>
        </p:txBody>
      </p:sp>
    </p:spTree>
    <p:extLst>
      <p:ext uri="{BB962C8B-B14F-4D97-AF65-F5344CB8AC3E}">
        <p14:creationId xmlns:p14="http://schemas.microsoft.com/office/powerpoint/2010/main" val="668549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Online Learning Centre features an online version of this workshop and five brief skills-training videos.</a:t>
            </a:r>
          </a:p>
          <a:p>
            <a:endParaRPr lang="en-US" dirty="0"/>
          </a:p>
          <a:p>
            <a:r>
              <a:rPr lang="en-US" dirty="0"/>
              <a:t>https://amnesty.ca/what-you-can-do/human-rights-education/</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29</a:t>
            </a:fld>
            <a:endParaRPr lang="en-GB" altLang="en-US"/>
          </a:p>
        </p:txBody>
      </p:sp>
    </p:spTree>
    <p:extLst>
      <p:ext uri="{BB962C8B-B14F-4D97-AF65-F5344CB8AC3E}">
        <p14:creationId xmlns:p14="http://schemas.microsoft.com/office/powerpoint/2010/main" val="3005631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F00B408-0427-CDE5-E992-0E4452D966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27508A3-4A54-D076-4D6E-B4DD899337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0" i="0" u="none" strike="noStrike" baseline="0" dirty="0">
                <a:solidFill>
                  <a:srgbClr val="000000"/>
                </a:solidFill>
                <a:latin typeface="Calibri" panose="020F0502020204030204" pitchFamily="34" charset="0"/>
              </a:rPr>
              <a:t>“Want to get started? Amnesty Canada offers two key resources to make sure you are aware and ready to participate in current campaigns and days of action.</a:t>
            </a:r>
            <a:br>
              <a:rPr lang="en-US" sz="1800" b="0" i="0" u="none" strike="noStrike" baseline="0" dirty="0">
                <a:solidFill>
                  <a:srgbClr val="000000"/>
                </a:solidFill>
                <a:latin typeface="Calibri" panose="020F0502020204030204" pitchFamily="34" charset="0"/>
              </a:rPr>
            </a:b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The Activism Guide is published seasonally, and it is full of ideas for taking action. Actions could include tabling at community events, meeting your Member of Parliament, organizing panel discussions, film screenings, and street protests.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Amnesty Canada also maintains an online calendar of events that lists campaign activities and days of action that are coming up.”</a:t>
            </a:r>
            <a:endParaRPr lang="en-CA" altLang="en-US" dirty="0"/>
          </a:p>
        </p:txBody>
      </p:sp>
      <p:sp>
        <p:nvSpPr>
          <p:cNvPr id="41988" name="Slide Number Placeholder 3">
            <a:extLst>
              <a:ext uri="{FF2B5EF4-FFF2-40B4-BE49-F238E27FC236}">
                <a16:creationId xmlns:a16="http://schemas.microsoft.com/office/drawing/2014/main" id="{3741DFFD-EB12-0B56-550A-6F9323DE5B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39825" indent="-227013">
              <a:defRPr>
                <a:solidFill>
                  <a:schemeClr val="tx1"/>
                </a:solidFill>
                <a:latin typeface="Arial" panose="020B0604020202020204" pitchFamily="34" charset="0"/>
                <a:ea typeface="MS PGothic" panose="020B0600070205080204" pitchFamily="34" charset="-128"/>
              </a:defRPr>
            </a:lvl3pPr>
            <a:lvl4pPr marL="1597025" indent="-227013">
              <a:defRPr>
                <a:solidFill>
                  <a:schemeClr val="tx1"/>
                </a:solidFill>
                <a:latin typeface="Arial" panose="020B0604020202020204" pitchFamily="34" charset="0"/>
                <a:ea typeface="MS PGothic" panose="020B0600070205080204" pitchFamily="34" charset="-128"/>
              </a:defRPr>
            </a:lvl4pPr>
            <a:lvl5pPr marL="2052638" indent="-227013">
              <a:defRPr>
                <a:solidFill>
                  <a:schemeClr val="tx1"/>
                </a:solidFill>
                <a:latin typeface="Arial" panose="020B0604020202020204" pitchFamily="34" charset="0"/>
                <a:ea typeface="MS PGothic" panose="020B0600070205080204" pitchFamily="34" charset="-128"/>
              </a:defRPr>
            </a:lvl5pPr>
            <a:lvl6pPr marL="2509838"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67038"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4238"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1438"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A0E6592-E1D3-4FFD-A4B3-FAF5A1EE66B7}" type="slidenum">
              <a:rPr lang="en-GB" altLang="en-US"/>
              <a:pPr/>
              <a:t>30</a:t>
            </a:fld>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should feature a good news story – check amnesty.ca for a recent story or one that may resonate with participants.)</a:t>
            </a:r>
          </a:p>
          <a:p>
            <a:endParaRPr lang="en-US" dirty="0"/>
          </a:p>
          <a:p>
            <a:r>
              <a:rPr lang="en-US" dirty="0"/>
              <a:t>“</a:t>
            </a:r>
            <a:r>
              <a:rPr lang="en-US" sz="1800" b="0" i="0" u="none" strike="noStrike" baseline="0" dirty="0">
                <a:solidFill>
                  <a:srgbClr val="000000"/>
                </a:solidFill>
                <a:latin typeface="Calibri" panose="020F0502020204030204" pitchFamily="34" charset="0"/>
              </a:rPr>
              <a:t>One of the things that keeps Amnesty members and supporters motivated is the ever-growing list of success stories we can point to, ranging from individuals being released from detention to the creation of new international human rights laws and standards.”</a:t>
            </a:r>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31</a:t>
            </a:fld>
            <a:endParaRPr lang="en-GB" altLang="en-US"/>
          </a:p>
        </p:txBody>
      </p:sp>
    </p:spTree>
    <p:extLst>
      <p:ext uri="{BB962C8B-B14F-4D97-AF65-F5344CB8AC3E}">
        <p14:creationId xmlns:p14="http://schemas.microsoft.com/office/powerpoint/2010/main" val="2551832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replace this quote with one you like!)</a:t>
            </a:r>
          </a:p>
          <a:p>
            <a:endParaRPr lang="en-US" dirty="0"/>
          </a:p>
          <a:p>
            <a:r>
              <a:rPr lang="en-US" dirty="0"/>
              <a:t>“</a:t>
            </a:r>
            <a:r>
              <a:rPr lang="en-US" sz="1800" b="0" i="0" u="none" strike="noStrike" baseline="0" dirty="0">
                <a:solidFill>
                  <a:srgbClr val="000000"/>
                </a:solidFill>
                <a:latin typeface="Calibri" panose="020F0502020204030204" pitchFamily="34" charset="0"/>
              </a:rPr>
              <a:t>From letter-writing to organizing public events, there are so many ways you can be involved in promoting and defending human rights. I hope this workshop has given you a sense of what is possible, and you’re thinking about how you want to get started.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As we come to the end of this workshop, I want to share with you one of my </a:t>
            </a:r>
            <a:r>
              <a:rPr lang="en-US" sz="1800" b="0" i="0" u="none" strike="noStrike" baseline="0" dirty="0" err="1">
                <a:solidFill>
                  <a:srgbClr val="000000"/>
                </a:solidFill>
                <a:latin typeface="Calibri" panose="020F0502020204030204" pitchFamily="34" charset="0"/>
              </a:rPr>
              <a:t>favourite</a:t>
            </a:r>
            <a:r>
              <a:rPr lang="en-US" sz="1800" b="0" i="0" u="none" strike="noStrike" baseline="0" dirty="0">
                <a:solidFill>
                  <a:srgbClr val="000000"/>
                </a:solidFill>
                <a:latin typeface="Calibri" panose="020F0502020204030204" pitchFamily="34" charset="0"/>
              </a:rPr>
              <a:t> inspirational quotes from Nelson Mandela: What counts in life is not the mere fact that we have lived, it is what difference we have made to the lives of others. Words to live by!” </a:t>
            </a:r>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32</a:t>
            </a:fld>
            <a:endParaRPr lang="en-GB" altLang="en-US"/>
          </a:p>
        </p:txBody>
      </p:sp>
    </p:spTree>
    <p:extLst>
      <p:ext uri="{BB962C8B-B14F-4D97-AF65-F5344CB8AC3E}">
        <p14:creationId xmlns:p14="http://schemas.microsoft.com/office/powerpoint/2010/main" val="177084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with your name </a:t>
            </a:r>
            <a:r>
              <a:rPr lang="en-US"/>
              <a:t>and email </a:t>
            </a:r>
            <a:r>
              <a:rPr lang="en-US" dirty="0"/>
              <a:t>or the club/group name and </a:t>
            </a:r>
            <a:r>
              <a:rPr lang="en-US"/>
              <a:t>contact details!)</a:t>
            </a:r>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33</a:t>
            </a:fld>
            <a:endParaRPr lang="en-GB" altLang="en-US"/>
          </a:p>
        </p:txBody>
      </p:sp>
    </p:spTree>
    <p:extLst>
      <p:ext uri="{BB962C8B-B14F-4D97-AF65-F5344CB8AC3E}">
        <p14:creationId xmlns:p14="http://schemas.microsoft.com/office/powerpoint/2010/main" val="361275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Please look up and grab a screenshot of your location, whether the session is online or in-person.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time allows, invite participants to look up and share whose land they live on (if online, this could go in the chat).</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3</a:t>
            </a:fld>
            <a:endParaRPr lang="en-GB" altLang="en-US"/>
          </a:p>
        </p:txBody>
      </p:sp>
    </p:spTree>
    <p:extLst>
      <p:ext uri="{BB962C8B-B14F-4D97-AF65-F5344CB8AC3E}">
        <p14:creationId xmlns:p14="http://schemas.microsoft.com/office/powerpoint/2010/main" val="4012252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proposed agenda, please adjust as needed.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is also a good time to ask people to introduce themselves. Invite people to share their pronouns and if time allows, what their past experience is with Amnesty or other human rights issues and organizations.</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4</a:t>
            </a:fld>
            <a:endParaRPr lang="en-GB" altLang="en-US"/>
          </a:p>
        </p:txBody>
      </p:sp>
    </p:spTree>
    <p:extLst>
      <p:ext uri="{BB962C8B-B14F-4D97-AF65-F5344CB8AC3E}">
        <p14:creationId xmlns:p14="http://schemas.microsoft.com/office/powerpoint/2010/main" val="349709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is designed to take participants back to the end of the Second World War, a pivotal moment in the history of human rights and social order.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can certainly mention that human rights is not a new idea in the 1940s, but in the past, across many societies, enjoyment of human rights and protection from violations could be based on your sex, the </a:t>
            </a:r>
            <a:r>
              <a:rPr lang="en-US" dirty="0" err="1"/>
              <a:t>colour</a:t>
            </a:r>
            <a:r>
              <a:rPr lang="en-US" dirty="0"/>
              <a:t> of your skin, your age, religious beliefs, national origin, and your wealth including land ownership. Over the centuries, social movements pushed for broader definitions and inclusion.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By the way, the UN Charter was brought to life at the San Francisco Opera House.</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5</a:t>
            </a:fld>
            <a:endParaRPr lang="en-GB" altLang="en-US"/>
          </a:p>
        </p:txBody>
      </p:sp>
    </p:spTree>
    <p:extLst>
      <p:ext uri="{BB962C8B-B14F-4D97-AF65-F5344CB8AC3E}">
        <p14:creationId xmlns:p14="http://schemas.microsoft.com/office/powerpoint/2010/main" val="78941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UN Charter describes these four major goals.</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6</a:t>
            </a:fld>
            <a:endParaRPr lang="en-GB" altLang="en-US"/>
          </a:p>
        </p:txBody>
      </p:sp>
    </p:spTree>
    <p:extLst>
      <p:ext uri="{BB962C8B-B14F-4D97-AF65-F5344CB8AC3E}">
        <p14:creationId xmlns:p14="http://schemas.microsoft.com/office/powerpoint/2010/main" val="41666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John Humphrey was a lawyer and for this task he solicited ideas from around the world and across all sectors of society. </a:t>
            </a:r>
          </a:p>
          <a:p>
            <a:pPr marL="171450" indent="-171450">
              <a:buFont typeface="Arial" panose="020B0604020202020204" pitchFamily="34" charset="0"/>
              <a:buChar char="•"/>
            </a:pPr>
            <a:r>
              <a:rPr lang="en-US" dirty="0"/>
              <a:t>The committee he worked for was chaired by Eleanor Roosevelt, wife of President Theodore Roosevelt.</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7</a:t>
            </a:fld>
            <a:endParaRPr lang="en-GB" altLang="en-US"/>
          </a:p>
        </p:txBody>
      </p:sp>
    </p:spTree>
    <p:extLst>
      <p:ext uri="{BB962C8B-B14F-4D97-AF65-F5344CB8AC3E}">
        <p14:creationId xmlns:p14="http://schemas.microsoft.com/office/powerpoint/2010/main" val="1493927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much discussion and debate, the UNIVERSAL DECLARATION OF HUMAN RIGHTS was approved by the United Nations on December 10, 1948, a day we now celebrate as Human Rights Day and mark with our annual Write for Rights campaign.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UDHR is a foundational declaration – no subsequent UN declarations, treaties, or conventions can take away from the UDHR, they may only build on it.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good example is Article 5, which prohibits torture but provides no further guidance. In fact, Amnesty International  played a key role in pushing for a convention that would make clear the definition of torture, ill-treatment, and cruel and unusual punishment. Just such a convention was eventually adopted by the United Nations, and Amnesty’s Nobel Peace Prize in 1977 in part recognized our contribution to urging for the creation of this landmark convention.</a:t>
            </a:r>
          </a:p>
          <a:p>
            <a:endParaRPr lang="en-US" dirty="0"/>
          </a:p>
          <a:p>
            <a:r>
              <a:rPr lang="en-US" dirty="0"/>
              <a:t>HANDOUT: if possible, provide participants with a copy of the UDHR. There are many two-page versions for download, and simplified versions if you are working with a younger audience or people for whom English is a second language.</a:t>
            </a:r>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8</a:t>
            </a:fld>
            <a:endParaRPr lang="en-GB" altLang="en-US"/>
          </a:p>
        </p:txBody>
      </p:sp>
    </p:spTree>
    <p:extLst>
      <p:ext uri="{BB962C8B-B14F-4D97-AF65-F5344CB8AC3E}">
        <p14:creationId xmlns:p14="http://schemas.microsoft.com/office/powerpoint/2010/main" val="1995194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Article 1 makes it very clear that human rights are for all, regardless of the factors that once restricted enjoyment of human rights for many people in every society around the world.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Possible segue to the next section:</a:t>
            </a:r>
          </a:p>
          <a:p>
            <a:endParaRPr lang="en-US" dirty="0"/>
          </a:p>
          <a:p>
            <a:r>
              <a:rPr lang="en-US" sz="1800" b="0" i="0" u="none" strike="noStrike" baseline="0" dirty="0">
                <a:solidFill>
                  <a:srgbClr val="000000"/>
                </a:solidFill>
                <a:latin typeface="Calibri" panose="020F0502020204030204" pitchFamily="34" charset="0"/>
              </a:rPr>
              <a:t>“Clearly human rights have always been around, but only over the past 75 years have governments come together to establish international agreements that define human rights, offer protections, and hold perpetrators accountable for abusing human rights.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So, is it working? Are we living up to the idea that all human beings are born free and equal in dignity and human rights?” </a:t>
            </a:r>
            <a:endParaRPr lang="en-US" dirty="0"/>
          </a:p>
        </p:txBody>
      </p:sp>
      <p:sp>
        <p:nvSpPr>
          <p:cNvPr id="4" name="Slide Number Placeholder 3"/>
          <p:cNvSpPr>
            <a:spLocks noGrp="1"/>
          </p:cNvSpPr>
          <p:nvPr>
            <p:ph type="sldNum" sz="quarter" idx="5"/>
          </p:nvPr>
        </p:nvSpPr>
        <p:spPr/>
        <p:txBody>
          <a:bodyPr/>
          <a:lstStyle/>
          <a:p>
            <a:fld id="{A7C61E64-CFBF-4CE8-A9E6-226881590919}" type="slidenum">
              <a:rPr lang="en-GB" altLang="en-US" smtClean="0"/>
              <a:pPr/>
              <a:t>9</a:t>
            </a:fld>
            <a:endParaRPr lang="en-GB" altLang="en-US"/>
          </a:p>
        </p:txBody>
      </p:sp>
    </p:spTree>
    <p:extLst>
      <p:ext uri="{BB962C8B-B14F-4D97-AF65-F5344CB8AC3E}">
        <p14:creationId xmlns:p14="http://schemas.microsoft.com/office/powerpoint/2010/main" val="3133965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5912797D-F288-3742-90FA-4AE8663ADBC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079701F-3FB1-9410-AF1F-D8F025F5E91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B15D9AF-4BE4-4BAC-5451-08810F3291D8}"/>
              </a:ext>
            </a:extLst>
          </p:cNvPr>
          <p:cNvSpPr>
            <a:spLocks noGrp="1" noChangeArrowheads="1"/>
          </p:cNvSpPr>
          <p:nvPr>
            <p:ph type="sldNum" sz="quarter" idx="12"/>
          </p:nvPr>
        </p:nvSpPr>
        <p:spPr>
          <a:ln/>
        </p:spPr>
        <p:txBody>
          <a:bodyPr/>
          <a:lstStyle>
            <a:lvl1pPr>
              <a:defRPr/>
            </a:lvl1pPr>
          </a:lstStyle>
          <a:p>
            <a:fld id="{24161E4F-6D40-438A-B99D-F82E06274CE9}" type="slidenum">
              <a:rPr lang="en-GB" altLang="en-US"/>
              <a:pPr/>
              <a:t>‹#›</a:t>
            </a:fld>
            <a:endParaRPr lang="en-GB" altLang="en-US"/>
          </a:p>
        </p:txBody>
      </p:sp>
    </p:spTree>
    <p:extLst>
      <p:ext uri="{BB962C8B-B14F-4D97-AF65-F5344CB8AC3E}">
        <p14:creationId xmlns:p14="http://schemas.microsoft.com/office/powerpoint/2010/main" val="91634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AAF61CA-88A4-8F92-FE5E-7B3F83A58D3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328EAC2-7AFA-72B0-30E6-B7D0E6D1F1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0665CA0-53D8-2222-DB38-4A7ED3D0F437}"/>
              </a:ext>
            </a:extLst>
          </p:cNvPr>
          <p:cNvSpPr>
            <a:spLocks noGrp="1" noChangeArrowheads="1"/>
          </p:cNvSpPr>
          <p:nvPr>
            <p:ph type="sldNum" sz="quarter" idx="12"/>
          </p:nvPr>
        </p:nvSpPr>
        <p:spPr>
          <a:ln/>
        </p:spPr>
        <p:txBody>
          <a:bodyPr/>
          <a:lstStyle>
            <a:lvl1pPr>
              <a:defRPr/>
            </a:lvl1pPr>
          </a:lstStyle>
          <a:p>
            <a:fld id="{E202FD0C-7613-49A8-BB90-13B770834416}" type="slidenum">
              <a:rPr lang="en-GB" altLang="en-US"/>
              <a:pPr/>
              <a:t>‹#›</a:t>
            </a:fld>
            <a:endParaRPr lang="en-GB" altLang="en-US"/>
          </a:p>
        </p:txBody>
      </p:sp>
    </p:spTree>
    <p:extLst>
      <p:ext uri="{BB962C8B-B14F-4D97-AF65-F5344CB8AC3E}">
        <p14:creationId xmlns:p14="http://schemas.microsoft.com/office/powerpoint/2010/main" val="472445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207FC55-953E-DD65-B5DC-86411A965EF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8DE26FC-4163-3ABB-DF99-E4B698D4DAB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A710E93-568B-D0AD-7E32-81FC693667F4}"/>
              </a:ext>
            </a:extLst>
          </p:cNvPr>
          <p:cNvSpPr>
            <a:spLocks noGrp="1" noChangeArrowheads="1"/>
          </p:cNvSpPr>
          <p:nvPr>
            <p:ph type="sldNum" sz="quarter" idx="12"/>
          </p:nvPr>
        </p:nvSpPr>
        <p:spPr>
          <a:ln/>
        </p:spPr>
        <p:txBody>
          <a:bodyPr/>
          <a:lstStyle>
            <a:lvl1pPr>
              <a:defRPr/>
            </a:lvl1pPr>
          </a:lstStyle>
          <a:p>
            <a:fld id="{A5B57679-B61F-48AE-AF92-1E379BA74F9A}" type="slidenum">
              <a:rPr lang="en-GB" altLang="en-US"/>
              <a:pPr/>
              <a:t>‹#›</a:t>
            </a:fld>
            <a:endParaRPr lang="en-GB" altLang="en-US"/>
          </a:p>
        </p:txBody>
      </p:sp>
    </p:spTree>
    <p:extLst>
      <p:ext uri="{BB962C8B-B14F-4D97-AF65-F5344CB8AC3E}">
        <p14:creationId xmlns:p14="http://schemas.microsoft.com/office/powerpoint/2010/main" val="330567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FFB8448E-CF6C-719B-2349-C052622F3357}"/>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4AC6AC27-9A9A-1836-084F-0CEF7DB29DD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B3A88258-2A39-63F5-4638-12BC24741707}"/>
              </a:ext>
            </a:extLst>
          </p:cNvPr>
          <p:cNvSpPr>
            <a:spLocks noGrp="1" noChangeArrowheads="1"/>
          </p:cNvSpPr>
          <p:nvPr>
            <p:ph type="sldNum" sz="quarter" idx="12"/>
          </p:nvPr>
        </p:nvSpPr>
        <p:spPr>
          <a:ln/>
        </p:spPr>
        <p:txBody>
          <a:bodyPr/>
          <a:lstStyle>
            <a:lvl1pPr>
              <a:defRPr/>
            </a:lvl1pPr>
          </a:lstStyle>
          <a:p>
            <a:fld id="{10E8A8A3-A06D-4336-918B-575C0C9C2C71}" type="slidenum">
              <a:rPr lang="en-GB" altLang="en-US"/>
              <a:pPr/>
              <a:t>‹#›</a:t>
            </a:fld>
            <a:endParaRPr lang="en-GB" altLang="en-US"/>
          </a:p>
        </p:txBody>
      </p:sp>
    </p:spTree>
    <p:extLst>
      <p:ext uri="{BB962C8B-B14F-4D97-AF65-F5344CB8AC3E}">
        <p14:creationId xmlns:p14="http://schemas.microsoft.com/office/powerpoint/2010/main" val="3931699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2" descr="pp flame black">
            <a:extLst>
              <a:ext uri="{FF2B5EF4-FFF2-40B4-BE49-F238E27FC236}">
                <a16:creationId xmlns:a16="http://schemas.microsoft.com/office/drawing/2014/main" id="{CACF92B2-D7DA-9413-79F4-312BC637A960}"/>
              </a:ext>
            </a:extLst>
          </p:cNvPr>
          <p:cNvPicPr>
            <a:picLocks noChangeAspect="1" noChangeArrowheads="1"/>
          </p:cNvPicPr>
          <p:nvPr/>
        </p:nvPicPr>
        <p:blipFill>
          <a:blip r:embed="rId2">
            <a:lum bright="-24000" contrast="3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16:creationId xmlns:a16="http://schemas.microsoft.com/office/drawing/2014/main" id="{F2C8FE21-1479-0D66-2506-2291AAC364A5}"/>
              </a:ext>
            </a:extLst>
          </p:cNvPr>
          <p:cNvSpPr>
            <a:spLocks noChangeArrowheads="1"/>
          </p:cNvSpPr>
          <p:nvPr/>
        </p:nvSpPr>
        <p:spPr bwMode="auto">
          <a:xfrm>
            <a:off x="457200" y="381000"/>
            <a:ext cx="8207375" cy="36004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0000" tIns="270000" rIns="270000" bIns="270000"/>
          <a:lstStyle>
            <a:lvl1pPr eaLnBrk="0" hangingPunct="0">
              <a:defRPr sz="2400">
                <a:solidFill>
                  <a:schemeClr val="tx1"/>
                </a:solidFill>
                <a:latin typeface="Lucida Grande" pitchFamily="-111" charset="0"/>
                <a:ea typeface="ヒラギノ角ゴ Pro W3" pitchFamily="-111" charset="-128"/>
              </a:defRPr>
            </a:lvl1pPr>
            <a:lvl2pPr marL="742950" indent="-285750" eaLnBrk="0" hangingPunct="0">
              <a:defRPr sz="2400">
                <a:solidFill>
                  <a:schemeClr val="tx1"/>
                </a:solidFill>
                <a:latin typeface="Lucida Grande" pitchFamily="-111" charset="0"/>
                <a:ea typeface="ヒラギノ角ゴ Pro W3" pitchFamily="-111" charset="-128"/>
              </a:defRPr>
            </a:lvl2pPr>
            <a:lvl3pPr marL="1143000" indent="-228600" eaLnBrk="0" hangingPunct="0">
              <a:defRPr sz="2400">
                <a:solidFill>
                  <a:schemeClr val="tx1"/>
                </a:solidFill>
                <a:latin typeface="Lucida Grande" pitchFamily="-111" charset="0"/>
                <a:ea typeface="ヒラギノ角ゴ Pro W3" pitchFamily="-111" charset="-128"/>
              </a:defRPr>
            </a:lvl3pPr>
            <a:lvl4pPr marL="1600200" indent="-228600" eaLnBrk="0" hangingPunct="0">
              <a:defRPr sz="2400">
                <a:solidFill>
                  <a:schemeClr val="tx1"/>
                </a:solidFill>
                <a:latin typeface="Lucida Grande" pitchFamily="-111" charset="0"/>
                <a:ea typeface="ヒラギノ角ゴ Pro W3" pitchFamily="-111" charset="-128"/>
              </a:defRPr>
            </a:lvl4pPr>
            <a:lvl5pPr marL="2057400" indent="-228600" eaLnBrk="0" hangingPunct="0">
              <a:defRPr sz="2400">
                <a:solidFill>
                  <a:schemeClr val="tx1"/>
                </a:solidFill>
                <a:latin typeface="Lucida Grande" pitchFamily="-111" charset="0"/>
                <a:ea typeface="ヒラギノ角ゴ Pro W3" pitchFamily="-111" charset="-128"/>
              </a:defRPr>
            </a:lvl5pPr>
            <a:lvl6pPr marL="2514600" indent="-228600" eaLnBrk="0" fontAlgn="base" hangingPunct="0">
              <a:spcBef>
                <a:spcPct val="0"/>
              </a:spcBef>
              <a:spcAft>
                <a:spcPct val="0"/>
              </a:spcAft>
              <a:defRPr sz="2400">
                <a:solidFill>
                  <a:schemeClr val="tx1"/>
                </a:solidFill>
                <a:latin typeface="Lucida Grande" pitchFamily="-111" charset="0"/>
                <a:ea typeface="ヒラギノ角ゴ Pro W3" pitchFamily="-111" charset="-128"/>
              </a:defRPr>
            </a:lvl6pPr>
            <a:lvl7pPr marL="2971800" indent="-228600" eaLnBrk="0" fontAlgn="base" hangingPunct="0">
              <a:spcBef>
                <a:spcPct val="0"/>
              </a:spcBef>
              <a:spcAft>
                <a:spcPct val="0"/>
              </a:spcAft>
              <a:defRPr sz="2400">
                <a:solidFill>
                  <a:schemeClr val="tx1"/>
                </a:solidFill>
                <a:latin typeface="Lucida Grande" pitchFamily="-111" charset="0"/>
                <a:ea typeface="ヒラギノ角ゴ Pro W3" pitchFamily="-111" charset="-128"/>
              </a:defRPr>
            </a:lvl7pPr>
            <a:lvl8pPr marL="3429000" indent="-228600" eaLnBrk="0" fontAlgn="base" hangingPunct="0">
              <a:spcBef>
                <a:spcPct val="0"/>
              </a:spcBef>
              <a:spcAft>
                <a:spcPct val="0"/>
              </a:spcAft>
              <a:defRPr sz="2400">
                <a:solidFill>
                  <a:schemeClr val="tx1"/>
                </a:solidFill>
                <a:latin typeface="Lucida Grande" pitchFamily="-111" charset="0"/>
                <a:ea typeface="ヒラギノ角ゴ Pro W3" pitchFamily="-111" charset="-128"/>
              </a:defRPr>
            </a:lvl8pPr>
            <a:lvl9pPr marL="3886200" indent="-228600" eaLnBrk="0" fontAlgn="base" hangingPunct="0">
              <a:spcBef>
                <a:spcPct val="0"/>
              </a:spcBef>
              <a:spcAft>
                <a:spcPct val="0"/>
              </a:spcAft>
              <a:defRPr sz="2400">
                <a:solidFill>
                  <a:schemeClr val="tx1"/>
                </a:solidFill>
                <a:latin typeface="Lucida Grande" pitchFamily="-111" charset="0"/>
                <a:ea typeface="ヒラギノ角ゴ Pro W3" pitchFamily="-111" charset="-128"/>
              </a:defRPr>
            </a:lvl9pPr>
          </a:lstStyle>
          <a:p>
            <a:pPr eaLnBrk="1" fontAlgn="auto" hangingPunct="1">
              <a:spcBef>
                <a:spcPts val="0"/>
              </a:spcBef>
              <a:spcAft>
                <a:spcPts val="0"/>
              </a:spcAft>
              <a:defRPr/>
            </a:pPr>
            <a:endParaRPr lang="en-GB" altLang="en-US" sz="3600" b="1">
              <a:solidFill>
                <a:srgbClr val="000000"/>
              </a:solidFill>
              <a:latin typeface="Arial Narrow" pitchFamily="34" charset="0"/>
            </a:endParaRPr>
          </a:p>
        </p:txBody>
      </p:sp>
      <p:sp>
        <p:nvSpPr>
          <p:cNvPr id="4" name="Line 11">
            <a:extLst>
              <a:ext uri="{FF2B5EF4-FFF2-40B4-BE49-F238E27FC236}">
                <a16:creationId xmlns:a16="http://schemas.microsoft.com/office/drawing/2014/main" id="{08A79930-78BF-52CD-F59E-9688DC691E65}"/>
              </a:ext>
            </a:extLst>
          </p:cNvPr>
          <p:cNvSpPr>
            <a:spLocks noChangeShapeType="1"/>
          </p:cNvSpPr>
          <p:nvPr/>
        </p:nvSpPr>
        <p:spPr bwMode="auto">
          <a:xfrm>
            <a:off x="457200" y="6248400"/>
            <a:ext cx="8207375"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 name="Picture 13" descr="wordmark black">
            <a:extLst>
              <a:ext uri="{FF2B5EF4-FFF2-40B4-BE49-F238E27FC236}">
                <a16:creationId xmlns:a16="http://schemas.microsoft.com/office/drawing/2014/main" id="{527319F7-C608-7105-B83C-BE073146B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65425"/>
            <a:ext cx="20812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candle black">
            <a:extLst>
              <a:ext uri="{FF2B5EF4-FFF2-40B4-BE49-F238E27FC236}">
                <a16:creationId xmlns:a16="http://schemas.microsoft.com/office/drawing/2014/main" id="{F901090A-6A97-5021-CD9B-2730D678D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725" y="2528888"/>
            <a:ext cx="765175"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762000" y="609600"/>
            <a:ext cx="7696200" cy="990600"/>
          </a:xfrm>
        </p:spPr>
        <p:txBody>
          <a:bodyPr/>
          <a:lstStyle>
            <a:lvl1pPr>
              <a:defRPr>
                <a:solidFill>
                  <a:schemeClr val="tx1"/>
                </a:solidFill>
              </a:defRPr>
            </a:lvl1pPr>
          </a:lstStyle>
          <a:p>
            <a:r>
              <a:rPr lang="en-US"/>
              <a:t>Click to edit Master title style</a:t>
            </a:r>
          </a:p>
        </p:txBody>
      </p:sp>
      <p:sp>
        <p:nvSpPr>
          <p:cNvPr id="5123" name="Rectangle 3"/>
          <p:cNvSpPr>
            <a:spLocks noGrp="1" noChangeArrowheads="1"/>
          </p:cNvSpPr>
          <p:nvPr>
            <p:ph type="subTitle" idx="1"/>
          </p:nvPr>
        </p:nvSpPr>
        <p:spPr>
          <a:xfrm>
            <a:off x="838200" y="4267200"/>
            <a:ext cx="6934200" cy="1371600"/>
          </a:xfrm>
        </p:spPr>
        <p:txBody>
          <a:bodyPr/>
          <a:lstStyle>
            <a:lvl1pPr marL="0" indent="0">
              <a:buFont typeface="Wingdings" pitchFamily="65" charset="2"/>
              <a:buNone/>
              <a:defRPr sz="1800" b="1"/>
            </a:lvl1pPr>
          </a:lstStyle>
          <a:p>
            <a:r>
              <a:rPr lang="en-US"/>
              <a:t>Click to edit Master subtitle style</a:t>
            </a:r>
          </a:p>
        </p:txBody>
      </p:sp>
      <p:sp>
        <p:nvSpPr>
          <p:cNvPr id="7" name="Slide Number Placeholder 6">
            <a:extLst>
              <a:ext uri="{FF2B5EF4-FFF2-40B4-BE49-F238E27FC236}">
                <a16:creationId xmlns:a16="http://schemas.microsoft.com/office/drawing/2014/main" id="{BD619C98-73CA-3F7D-D5BA-EC2082486537}"/>
              </a:ext>
            </a:extLst>
          </p:cNvPr>
          <p:cNvSpPr>
            <a:spLocks noGrp="1" noChangeArrowheads="1"/>
          </p:cNvSpPr>
          <p:nvPr>
            <p:ph type="sldNum" sz="quarter" idx="10"/>
          </p:nvPr>
        </p:nvSpPr>
        <p:spPr bwMode="auto">
          <a:xfrm>
            <a:off x="6553200" y="6248400"/>
            <a:ext cx="2133600" cy="457200"/>
          </a:xfrm>
          <a:prstGeom prst="rect">
            <a:avLst/>
          </a:prstGeom>
          <a:ln>
            <a:miter lim="800000"/>
            <a:headEnd/>
            <a:tailEnd/>
          </a:ln>
        </p:spPr>
        <p:txBody>
          <a:bodyPr vert="horz" wrap="square" lIns="91440" tIns="45720" rIns="0" bIns="45720" numCol="1" anchor="t" anchorCtr="0" compatLnSpc="1">
            <a:prstTxWarp prst="textNoShape">
              <a:avLst/>
            </a:prstTxWarp>
          </a:bodyPr>
          <a:lstStyle>
            <a:lvl1pPr algn="r">
              <a:defRPr sz="1200" b="1">
                <a:solidFill>
                  <a:srgbClr val="FFFFFF"/>
                </a:solidFill>
                <a:latin typeface="Arial Narrow" panose="020B0606020202030204" pitchFamily="34" charset="0"/>
              </a:defRPr>
            </a:lvl1pPr>
          </a:lstStyle>
          <a:p>
            <a:fld id="{8B87280C-D870-47AA-AEB5-64E80EA6E22D}" type="slidenum">
              <a:rPr lang="en-CA" altLang="en-US"/>
              <a:pPr/>
              <a:t>‹#›</a:t>
            </a:fld>
            <a:endParaRPr lang="en-CA" altLang="en-US"/>
          </a:p>
        </p:txBody>
      </p:sp>
    </p:spTree>
    <p:extLst>
      <p:ext uri="{BB962C8B-B14F-4D97-AF65-F5344CB8AC3E}">
        <p14:creationId xmlns:p14="http://schemas.microsoft.com/office/powerpoint/2010/main" val="3837558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99538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50603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24987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72214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192987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54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25F27E0-638F-245E-295C-9CFB489788F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DF96704-9831-1C72-9191-B44CD098C4C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529705F-4CBB-2422-FF3C-85F947D1E503}"/>
              </a:ext>
            </a:extLst>
          </p:cNvPr>
          <p:cNvSpPr>
            <a:spLocks noGrp="1" noChangeArrowheads="1"/>
          </p:cNvSpPr>
          <p:nvPr>
            <p:ph type="sldNum" sz="quarter" idx="12"/>
          </p:nvPr>
        </p:nvSpPr>
        <p:spPr>
          <a:ln/>
        </p:spPr>
        <p:txBody>
          <a:bodyPr/>
          <a:lstStyle>
            <a:lvl1pPr>
              <a:defRPr/>
            </a:lvl1pPr>
          </a:lstStyle>
          <a:p>
            <a:fld id="{5A62B2B8-D99E-4891-A1E1-47AB7947EE03}" type="slidenum">
              <a:rPr lang="en-GB" altLang="en-US"/>
              <a:pPr/>
              <a:t>‹#›</a:t>
            </a:fld>
            <a:endParaRPr lang="en-GB" altLang="en-US"/>
          </a:p>
        </p:txBody>
      </p:sp>
    </p:spTree>
    <p:extLst>
      <p:ext uri="{BB962C8B-B14F-4D97-AF65-F5344CB8AC3E}">
        <p14:creationId xmlns:p14="http://schemas.microsoft.com/office/powerpoint/2010/main" val="2500966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0467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3936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97149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3688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AU"/>
          </a:p>
        </p:txBody>
      </p:sp>
      <p:sp>
        <p:nvSpPr>
          <p:cNvPr id="3" name="Table Placeholder 2"/>
          <p:cNvSpPr>
            <a:spLocks noGrp="1"/>
          </p:cNvSpPr>
          <p:nvPr>
            <p:ph type="tbl" idx="1"/>
          </p:nvPr>
        </p:nvSpPr>
        <p:spPr>
          <a:xfrm>
            <a:off x="457200" y="1524000"/>
            <a:ext cx="8229600" cy="4572000"/>
          </a:xfrm>
        </p:spPr>
        <p:txBody>
          <a:bodyPr/>
          <a:lstStyle/>
          <a:p>
            <a:pPr lvl="0"/>
            <a:r>
              <a:rPr lang="en-US" noProof="0"/>
              <a:t>Click icon to add table</a:t>
            </a:r>
            <a:endParaRPr lang="en-AU" noProof="0" dirty="0"/>
          </a:p>
        </p:txBody>
      </p:sp>
    </p:spTree>
    <p:extLst>
      <p:ext uri="{BB962C8B-B14F-4D97-AF65-F5344CB8AC3E}">
        <p14:creationId xmlns:p14="http://schemas.microsoft.com/office/powerpoint/2010/main" val="3019697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457200" y="15240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hart Placeholder 3"/>
          <p:cNvSpPr>
            <a:spLocks noGrp="1"/>
          </p:cNvSpPr>
          <p:nvPr>
            <p:ph type="chart" sz="half" idx="2"/>
          </p:nvPr>
        </p:nvSpPr>
        <p:spPr>
          <a:xfrm>
            <a:off x="4648200" y="1524000"/>
            <a:ext cx="4038600" cy="4572000"/>
          </a:xfrm>
        </p:spPr>
        <p:txBody>
          <a:bodyPr/>
          <a:lstStyle/>
          <a:p>
            <a:pPr lvl="0"/>
            <a:r>
              <a:rPr lang="en-US" noProof="0"/>
              <a:t>Click icon to add chart</a:t>
            </a:r>
            <a:endParaRPr lang="en-AU" noProof="0" dirty="0"/>
          </a:p>
        </p:txBody>
      </p:sp>
    </p:spTree>
    <p:extLst>
      <p:ext uri="{BB962C8B-B14F-4D97-AF65-F5344CB8AC3E}">
        <p14:creationId xmlns:p14="http://schemas.microsoft.com/office/powerpoint/2010/main" val="4033036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F48468CE-9450-5B87-FB28-1693F1B7B2F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AFD508D-1E4A-B9B4-0016-D34FB7B7386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C9A801D-4E17-BA80-35BE-A0F2CC64F7EB}"/>
              </a:ext>
            </a:extLst>
          </p:cNvPr>
          <p:cNvSpPr>
            <a:spLocks noGrp="1" noChangeArrowheads="1"/>
          </p:cNvSpPr>
          <p:nvPr>
            <p:ph type="sldNum" sz="quarter" idx="12"/>
          </p:nvPr>
        </p:nvSpPr>
        <p:spPr>
          <a:ln/>
        </p:spPr>
        <p:txBody>
          <a:bodyPr/>
          <a:lstStyle>
            <a:lvl1pPr>
              <a:defRPr/>
            </a:lvl1pPr>
          </a:lstStyle>
          <a:p>
            <a:fld id="{3DF88F37-3352-4C42-B8B9-BB5F373483C8}" type="slidenum">
              <a:rPr lang="en-GB" altLang="en-US"/>
              <a:pPr/>
              <a:t>‹#›</a:t>
            </a:fld>
            <a:endParaRPr lang="en-GB" altLang="en-US"/>
          </a:p>
        </p:txBody>
      </p:sp>
    </p:spTree>
    <p:extLst>
      <p:ext uri="{BB962C8B-B14F-4D97-AF65-F5344CB8AC3E}">
        <p14:creationId xmlns:p14="http://schemas.microsoft.com/office/powerpoint/2010/main" val="2208271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7460EBE-BCBF-CB5F-163F-881B416A93C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AF6BE49-E057-7C9A-51F6-58DAF481B0A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19A9687-7B42-EF31-ACBF-FC7A1BBC82A5}"/>
              </a:ext>
            </a:extLst>
          </p:cNvPr>
          <p:cNvSpPr>
            <a:spLocks noGrp="1" noChangeArrowheads="1"/>
          </p:cNvSpPr>
          <p:nvPr>
            <p:ph type="sldNum" sz="quarter" idx="12"/>
          </p:nvPr>
        </p:nvSpPr>
        <p:spPr>
          <a:ln/>
        </p:spPr>
        <p:txBody>
          <a:bodyPr/>
          <a:lstStyle>
            <a:lvl1pPr>
              <a:defRPr/>
            </a:lvl1pPr>
          </a:lstStyle>
          <a:p>
            <a:fld id="{7E39DE50-70A1-49F3-AA6B-0F28C2FCEC74}" type="slidenum">
              <a:rPr lang="en-GB" altLang="en-US"/>
              <a:pPr/>
              <a:t>‹#›</a:t>
            </a:fld>
            <a:endParaRPr lang="en-GB" altLang="en-US"/>
          </a:p>
        </p:txBody>
      </p:sp>
    </p:spTree>
    <p:extLst>
      <p:ext uri="{BB962C8B-B14F-4D97-AF65-F5344CB8AC3E}">
        <p14:creationId xmlns:p14="http://schemas.microsoft.com/office/powerpoint/2010/main" val="4197336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42E1D70-3914-E66B-1806-7F8A2B4EBBB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9C95A28-BCE2-96B2-0A80-99D0E4D79BE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DEDED28-2D76-D6CD-AF0D-D361258671CF}"/>
              </a:ext>
            </a:extLst>
          </p:cNvPr>
          <p:cNvSpPr>
            <a:spLocks noGrp="1" noChangeArrowheads="1"/>
          </p:cNvSpPr>
          <p:nvPr>
            <p:ph type="sldNum" sz="quarter" idx="12"/>
          </p:nvPr>
        </p:nvSpPr>
        <p:spPr>
          <a:ln/>
        </p:spPr>
        <p:txBody>
          <a:bodyPr/>
          <a:lstStyle>
            <a:lvl1pPr>
              <a:defRPr/>
            </a:lvl1pPr>
          </a:lstStyle>
          <a:p>
            <a:fld id="{D3F491EB-49DF-468C-A57F-D33B4637A7FE}" type="slidenum">
              <a:rPr lang="en-GB" altLang="en-US"/>
              <a:pPr/>
              <a:t>‹#›</a:t>
            </a:fld>
            <a:endParaRPr lang="en-GB" altLang="en-US"/>
          </a:p>
        </p:txBody>
      </p:sp>
    </p:spTree>
    <p:extLst>
      <p:ext uri="{BB962C8B-B14F-4D97-AF65-F5344CB8AC3E}">
        <p14:creationId xmlns:p14="http://schemas.microsoft.com/office/powerpoint/2010/main" val="3563541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A559B8A8-A192-CF11-5885-3B07025E1C9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FC45D028-8A7B-E163-9EE3-89CA7576E88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1872282B-52D9-A924-8436-503DED0CB1E7}"/>
              </a:ext>
            </a:extLst>
          </p:cNvPr>
          <p:cNvSpPr>
            <a:spLocks noGrp="1" noChangeArrowheads="1"/>
          </p:cNvSpPr>
          <p:nvPr>
            <p:ph type="sldNum" sz="quarter" idx="12"/>
          </p:nvPr>
        </p:nvSpPr>
        <p:spPr>
          <a:ln/>
        </p:spPr>
        <p:txBody>
          <a:bodyPr/>
          <a:lstStyle>
            <a:lvl1pPr>
              <a:defRPr/>
            </a:lvl1pPr>
          </a:lstStyle>
          <a:p>
            <a:fld id="{F1FC2DAB-44AA-4EFF-BF1C-2962C63AE6FF}" type="slidenum">
              <a:rPr lang="en-GB" altLang="en-US"/>
              <a:pPr/>
              <a:t>‹#›</a:t>
            </a:fld>
            <a:endParaRPr lang="en-GB" altLang="en-US"/>
          </a:p>
        </p:txBody>
      </p:sp>
    </p:spTree>
    <p:extLst>
      <p:ext uri="{BB962C8B-B14F-4D97-AF65-F5344CB8AC3E}">
        <p14:creationId xmlns:p14="http://schemas.microsoft.com/office/powerpoint/2010/main" val="37165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E8AFF47-DDD2-141E-7CBC-B0DC202EDAA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9BF8B22-4511-77A4-BFD9-9571C3C7A78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33F51E5-D768-3261-E4E0-E48F8475242D}"/>
              </a:ext>
            </a:extLst>
          </p:cNvPr>
          <p:cNvSpPr>
            <a:spLocks noGrp="1" noChangeArrowheads="1"/>
          </p:cNvSpPr>
          <p:nvPr>
            <p:ph type="sldNum" sz="quarter" idx="12"/>
          </p:nvPr>
        </p:nvSpPr>
        <p:spPr>
          <a:ln/>
        </p:spPr>
        <p:txBody>
          <a:bodyPr/>
          <a:lstStyle>
            <a:lvl1pPr>
              <a:defRPr/>
            </a:lvl1pPr>
          </a:lstStyle>
          <a:p>
            <a:fld id="{600543D5-EB3B-419D-8BC0-F802A2ED583D}" type="slidenum">
              <a:rPr lang="en-GB" altLang="en-US"/>
              <a:pPr/>
              <a:t>‹#›</a:t>
            </a:fld>
            <a:endParaRPr lang="en-GB" altLang="en-US"/>
          </a:p>
        </p:txBody>
      </p:sp>
    </p:spTree>
    <p:extLst>
      <p:ext uri="{BB962C8B-B14F-4D97-AF65-F5344CB8AC3E}">
        <p14:creationId xmlns:p14="http://schemas.microsoft.com/office/powerpoint/2010/main" val="3323430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A33739DA-64FA-6492-F2C7-1C4BB2DFE24A}"/>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26974B0A-AC17-A2A4-0EBC-B74554D76FA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25C1AC66-4202-717A-49AD-1B5C5A9EA3DB}"/>
              </a:ext>
            </a:extLst>
          </p:cNvPr>
          <p:cNvSpPr>
            <a:spLocks noGrp="1" noChangeArrowheads="1"/>
          </p:cNvSpPr>
          <p:nvPr>
            <p:ph type="sldNum" sz="quarter" idx="12"/>
          </p:nvPr>
        </p:nvSpPr>
        <p:spPr>
          <a:ln/>
        </p:spPr>
        <p:txBody>
          <a:bodyPr/>
          <a:lstStyle>
            <a:lvl1pPr>
              <a:defRPr/>
            </a:lvl1pPr>
          </a:lstStyle>
          <a:p>
            <a:fld id="{7969A145-03DF-4414-A05B-E50A221902A5}" type="slidenum">
              <a:rPr lang="en-GB" altLang="en-US"/>
              <a:pPr/>
              <a:t>‹#›</a:t>
            </a:fld>
            <a:endParaRPr lang="en-GB" altLang="en-US"/>
          </a:p>
        </p:txBody>
      </p:sp>
    </p:spTree>
    <p:extLst>
      <p:ext uri="{BB962C8B-B14F-4D97-AF65-F5344CB8AC3E}">
        <p14:creationId xmlns:p14="http://schemas.microsoft.com/office/powerpoint/2010/main" val="4005691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B44593E3-5C7D-18B9-927C-53894AD0E836}"/>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C7BA8C0E-8256-F089-110D-D87D8099002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D39B6A1A-C879-C67E-6AFE-B224735FF301}"/>
              </a:ext>
            </a:extLst>
          </p:cNvPr>
          <p:cNvSpPr>
            <a:spLocks noGrp="1" noChangeArrowheads="1"/>
          </p:cNvSpPr>
          <p:nvPr>
            <p:ph type="sldNum" sz="quarter" idx="12"/>
          </p:nvPr>
        </p:nvSpPr>
        <p:spPr>
          <a:ln/>
        </p:spPr>
        <p:txBody>
          <a:bodyPr/>
          <a:lstStyle>
            <a:lvl1pPr>
              <a:defRPr/>
            </a:lvl1pPr>
          </a:lstStyle>
          <a:p>
            <a:fld id="{113ACCC7-0CE6-4134-B15F-48CCA1B25CC2}" type="slidenum">
              <a:rPr lang="en-GB" altLang="en-US"/>
              <a:pPr/>
              <a:t>‹#›</a:t>
            </a:fld>
            <a:endParaRPr lang="en-GB" altLang="en-US"/>
          </a:p>
        </p:txBody>
      </p:sp>
    </p:spTree>
    <p:extLst>
      <p:ext uri="{BB962C8B-B14F-4D97-AF65-F5344CB8AC3E}">
        <p14:creationId xmlns:p14="http://schemas.microsoft.com/office/powerpoint/2010/main" val="3879032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586869D-5EF7-6C76-3F25-2AC50BA6CD36}"/>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BD0F09B5-7C74-6327-3F69-AEB022C5B77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4192688E-F7F8-7BB0-C9B7-8252DB0C3E5F}"/>
              </a:ext>
            </a:extLst>
          </p:cNvPr>
          <p:cNvSpPr>
            <a:spLocks noGrp="1" noChangeArrowheads="1"/>
          </p:cNvSpPr>
          <p:nvPr>
            <p:ph type="sldNum" sz="quarter" idx="12"/>
          </p:nvPr>
        </p:nvSpPr>
        <p:spPr>
          <a:ln/>
        </p:spPr>
        <p:txBody>
          <a:bodyPr/>
          <a:lstStyle>
            <a:lvl1pPr>
              <a:defRPr/>
            </a:lvl1pPr>
          </a:lstStyle>
          <a:p>
            <a:fld id="{9E36BBFD-224C-489A-8D01-F157ADD82F62}" type="slidenum">
              <a:rPr lang="en-GB" altLang="en-US"/>
              <a:pPr/>
              <a:t>‹#›</a:t>
            </a:fld>
            <a:endParaRPr lang="en-GB" altLang="en-US"/>
          </a:p>
        </p:txBody>
      </p:sp>
    </p:spTree>
    <p:extLst>
      <p:ext uri="{BB962C8B-B14F-4D97-AF65-F5344CB8AC3E}">
        <p14:creationId xmlns:p14="http://schemas.microsoft.com/office/powerpoint/2010/main" val="4043711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3857C34-03E7-7821-FC6E-F9973DF109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04DAB8C-50B0-F066-8478-EA1A83FC859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5F608B4-8063-D9A1-70B8-213A7C785604}"/>
              </a:ext>
            </a:extLst>
          </p:cNvPr>
          <p:cNvSpPr>
            <a:spLocks noGrp="1" noChangeArrowheads="1"/>
          </p:cNvSpPr>
          <p:nvPr>
            <p:ph type="sldNum" sz="quarter" idx="12"/>
          </p:nvPr>
        </p:nvSpPr>
        <p:spPr>
          <a:ln/>
        </p:spPr>
        <p:txBody>
          <a:bodyPr/>
          <a:lstStyle>
            <a:lvl1pPr>
              <a:defRPr/>
            </a:lvl1pPr>
          </a:lstStyle>
          <a:p>
            <a:fld id="{BC68B634-8877-4183-AACB-0911C8565CCD}" type="slidenum">
              <a:rPr lang="en-GB" altLang="en-US"/>
              <a:pPr/>
              <a:t>‹#›</a:t>
            </a:fld>
            <a:endParaRPr lang="en-GB" altLang="en-US"/>
          </a:p>
        </p:txBody>
      </p:sp>
    </p:spTree>
    <p:extLst>
      <p:ext uri="{BB962C8B-B14F-4D97-AF65-F5344CB8AC3E}">
        <p14:creationId xmlns:p14="http://schemas.microsoft.com/office/powerpoint/2010/main" val="9082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DD7AAD-376F-6BFA-0110-E738FCDD34C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0F0BC47-11F0-3384-6971-2F58511F14B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363BF941-363D-A6AB-5240-BED011AAEE97}"/>
              </a:ext>
            </a:extLst>
          </p:cNvPr>
          <p:cNvSpPr>
            <a:spLocks noGrp="1" noChangeArrowheads="1"/>
          </p:cNvSpPr>
          <p:nvPr>
            <p:ph type="sldNum" sz="quarter" idx="12"/>
          </p:nvPr>
        </p:nvSpPr>
        <p:spPr>
          <a:ln/>
        </p:spPr>
        <p:txBody>
          <a:bodyPr/>
          <a:lstStyle>
            <a:lvl1pPr>
              <a:defRPr/>
            </a:lvl1pPr>
          </a:lstStyle>
          <a:p>
            <a:fld id="{606F733E-8197-4815-8956-9C3E76F28DE1}" type="slidenum">
              <a:rPr lang="en-GB" altLang="en-US"/>
              <a:pPr/>
              <a:t>‹#›</a:t>
            </a:fld>
            <a:endParaRPr lang="en-GB" altLang="en-US"/>
          </a:p>
        </p:txBody>
      </p:sp>
    </p:spTree>
    <p:extLst>
      <p:ext uri="{BB962C8B-B14F-4D97-AF65-F5344CB8AC3E}">
        <p14:creationId xmlns:p14="http://schemas.microsoft.com/office/powerpoint/2010/main" val="863180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B0CDA2D-1513-A627-0DD5-955595343B0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7A038F5-D650-433C-6762-D26689A429F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DB250E8-BF68-D479-8572-C8A174D810DF}"/>
              </a:ext>
            </a:extLst>
          </p:cNvPr>
          <p:cNvSpPr>
            <a:spLocks noGrp="1" noChangeArrowheads="1"/>
          </p:cNvSpPr>
          <p:nvPr>
            <p:ph type="sldNum" sz="quarter" idx="12"/>
          </p:nvPr>
        </p:nvSpPr>
        <p:spPr>
          <a:ln/>
        </p:spPr>
        <p:txBody>
          <a:bodyPr/>
          <a:lstStyle>
            <a:lvl1pPr>
              <a:defRPr/>
            </a:lvl1pPr>
          </a:lstStyle>
          <a:p>
            <a:fld id="{65ED6A1C-C78F-4C51-8D86-451787BFE134}" type="slidenum">
              <a:rPr lang="en-GB" altLang="en-US"/>
              <a:pPr/>
              <a:t>‹#›</a:t>
            </a:fld>
            <a:endParaRPr lang="en-GB" altLang="en-US"/>
          </a:p>
        </p:txBody>
      </p:sp>
    </p:spTree>
    <p:extLst>
      <p:ext uri="{BB962C8B-B14F-4D97-AF65-F5344CB8AC3E}">
        <p14:creationId xmlns:p14="http://schemas.microsoft.com/office/powerpoint/2010/main" val="3725733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8184F6B-BDF0-C41F-E31F-AB1805147C9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8E3F6A2-4654-77AF-6735-6CE8FCE54A7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8B5C22A-372C-31F8-1280-D0800FD4BA7B}"/>
              </a:ext>
            </a:extLst>
          </p:cNvPr>
          <p:cNvSpPr>
            <a:spLocks noGrp="1" noChangeArrowheads="1"/>
          </p:cNvSpPr>
          <p:nvPr>
            <p:ph type="sldNum" sz="quarter" idx="12"/>
          </p:nvPr>
        </p:nvSpPr>
        <p:spPr>
          <a:ln/>
        </p:spPr>
        <p:txBody>
          <a:bodyPr/>
          <a:lstStyle>
            <a:lvl1pPr>
              <a:defRPr/>
            </a:lvl1pPr>
          </a:lstStyle>
          <a:p>
            <a:fld id="{2BEABAE8-F1B5-4DCA-8BEA-39AA6139F3C5}" type="slidenum">
              <a:rPr lang="en-GB" altLang="en-US"/>
              <a:pPr/>
              <a:t>‹#›</a:t>
            </a:fld>
            <a:endParaRPr lang="en-GB" altLang="en-US"/>
          </a:p>
        </p:txBody>
      </p:sp>
    </p:spTree>
    <p:extLst>
      <p:ext uri="{BB962C8B-B14F-4D97-AF65-F5344CB8AC3E}">
        <p14:creationId xmlns:p14="http://schemas.microsoft.com/office/powerpoint/2010/main" val="3989001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DFDD3FC2-34DB-D9FD-62E2-E37D5EC78D50}"/>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15E40CAC-ACC9-F7CB-8648-E9F25CDAC64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7C5E31B2-F5C1-D021-A675-8223A2D598CE}"/>
              </a:ext>
            </a:extLst>
          </p:cNvPr>
          <p:cNvSpPr>
            <a:spLocks noGrp="1" noChangeArrowheads="1"/>
          </p:cNvSpPr>
          <p:nvPr>
            <p:ph type="sldNum" sz="quarter" idx="12"/>
          </p:nvPr>
        </p:nvSpPr>
        <p:spPr>
          <a:ln/>
        </p:spPr>
        <p:txBody>
          <a:bodyPr/>
          <a:lstStyle>
            <a:lvl1pPr>
              <a:defRPr/>
            </a:lvl1pPr>
          </a:lstStyle>
          <a:p>
            <a:fld id="{195094A6-FFE1-4F2D-AD8D-65478FF8F33A}" type="slidenum">
              <a:rPr lang="en-GB" altLang="en-US"/>
              <a:pPr/>
              <a:t>‹#›</a:t>
            </a:fld>
            <a:endParaRPr lang="en-GB" altLang="en-US"/>
          </a:p>
        </p:txBody>
      </p:sp>
    </p:spTree>
    <p:extLst>
      <p:ext uri="{BB962C8B-B14F-4D97-AF65-F5344CB8AC3E}">
        <p14:creationId xmlns:p14="http://schemas.microsoft.com/office/powerpoint/2010/main" val="359526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5CD82BB-8D07-9BA6-7D63-96718E92DEB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E52DB484-43E6-1D62-2B16-BF4B79A3230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1253427D-0CE6-71C7-42A6-C5A15943D242}"/>
              </a:ext>
            </a:extLst>
          </p:cNvPr>
          <p:cNvSpPr>
            <a:spLocks noGrp="1" noChangeArrowheads="1"/>
          </p:cNvSpPr>
          <p:nvPr>
            <p:ph type="sldNum" sz="quarter" idx="12"/>
          </p:nvPr>
        </p:nvSpPr>
        <p:spPr>
          <a:ln/>
        </p:spPr>
        <p:txBody>
          <a:bodyPr/>
          <a:lstStyle>
            <a:lvl1pPr>
              <a:defRPr/>
            </a:lvl1pPr>
          </a:lstStyle>
          <a:p>
            <a:fld id="{081A00D1-EB4B-4063-A26A-90E3A21F6C9A}" type="slidenum">
              <a:rPr lang="en-GB" altLang="en-US"/>
              <a:pPr/>
              <a:t>‹#›</a:t>
            </a:fld>
            <a:endParaRPr lang="en-GB" altLang="en-US"/>
          </a:p>
        </p:txBody>
      </p:sp>
    </p:spTree>
    <p:extLst>
      <p:ext uri="{BB962C8B-B14F-4D97-AF65-F5344CB8AC3E}">
        <p14:creationId xmlns:p14="http://schemas.microsoft.com/office/powerpoint/2010/main" val="427218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3DA5B970-F0E7-E5CE-1574-B04E1474E90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468C186F-4041-94C1-03D4-E583339744A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D01ED194-294B-8C2C-C3E0-6C29ECB23972}"/>
              </a:ext>
            </a:extLst>
          </p:cNvPr>
          <p:cNvSpPr>
            <a:spLocks noGrp="1" noChangeArrowheads="1"/>
          </p:cNvSpPr>
          <p:nvPr>
            <p:ph type="sldNum" sz="quarter" idx="12"/>
          </p:nvPr>
        </p:nvSpPr>
        <p:spPr>
          <a:ln/>
        </p:spPr>
        <p:txBody>
          <a:bodyPr/>
          <a:lstStyle>
            <a:lvl1pPr>
              <a:defRPr/>
            </a:lvl1pPr>
          </a:lstStyle>
          <a:p>
            <a:fld id="{BD8D22B2-FB91-4F8F-91AB-23B5F097B27E}" type="slidenum">
              <a:rPr lang="en-GB" altLang="en-US"/>
              <a:pPr/>
              <a:t>‹#›</a:t>
            </a:fld>
            <a:endParaRPr lang="en-GB" altLang="en-US"/>
          </a:p>
        </p:txBody>
      </p:sp>
    </p:spTree>
    <p:extLst>
      <p:ext uri="{BB962C8B-B14F-4D97-AF65-F5344CB8AC3E}">
        <p14:creationId xmlns:p14="http://schemas.microsoft.com/office/powerpoint/2010/main" val="2813402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3127629C-8781-8A50-8B20-9305E02A6E25}"/>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8BBDDE50-2FA0-15BB-3E18-E908F0FBDF0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5DA9318-48E5-39EC-B349-715C8D3EA11D}"/>
              </a:ext>
            </a:extLst>
          </p:cNvPr>
          <p:cNvSpPr>
            <a:spLocks noGrp="1" noChangeArrowheads="1"/>
          </p:cNvSpPr>
          <p:nvPr>
            <p:ph type="sldNum" sz="quarter" idx="12"/>
          </p:nvPr>
        </p:nvSpPr>
        <p:spPr>
          <a:ln/>
        </p:spPr>
        <p:txBody>
          <a:bodyPr/>
          <a:lstStyle>
            <a:lvl1pPr>
              <a:defRPr/>
            </a:lvl1pPr>
          </a:lstStyle>
          <a:p>
            <a:fld id="{FF7CC2AB-21D3-4B14-886A-68F9CD6BB780}" type="slidenum">
              <a:rPr lang="en-GB" altLang="en-US"/>
              <a:pPr/>
              <a:t>‹#›</a:t>
            </a:fld>
            <a:endParaRPr lang="en-GB" altLang="en-US"/>
          </a:p>
        </p:txBody>
      </p:sp>
    </p:spTree>
    <p:extLst>
      <p:ext uri="{BB962C8B-B14F-4D97-AF65-F5344CB8AC3E}">
        <p14:creationId xmlns:p14="http://schemas.microsoft.com/office/powerpoint/2010/main" val="3779367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4ACB6D-9CBC-94B9-84A4-B4FBC0C64ECA}"/>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4558B41F-A912-C4A8-334E-B0F40A1FD7A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A8DC37CF-35EC-EFBC-3C6F-EB949C174EAB}"/>
              </a:ext>
            </a:extLst>
          </p:cNvPr>
          <p:cNvSpPr>
            <a:spLocks noGrp="1" noChangeArrowheads="1"/>
          </p:cNvSpPr>
          <p:nvPr>
            <p:ph type="sldNum" sz="quarter" idx="12"/>
          </p:nvPr>
        </p:nvSpPr>
        <p:spPr>
          <a:ln/>
        </p:spPr>
        <p:txBody>
          <a:bodyPr/>
          <a:lstStyle>
            <a:lvl1pPr>
              <a:defRPr/>
            </a:lvl1pPr>
          </a:lstStyle>
          <a:p>
            <a:fld id="{600C5C10-18D1-423D-BDE2-D8A16D5B1102}" type="slidenum">
              <a:rPr lang="en-GB" altLang="en-US"/>
              <a:pPr/>
              <a:t>‹#›</a:t>
            </a:fld>
            <a:endParaRPr lang="en-GB" altLang="en-US"/>
          </a:p>
        </p:txBody>
      </p:sp>
    </p:spTree>
    <p:extLst>
      <p:ext uri="{BB962C8B-B14F-4D97-AF65-F5344CB8AC3E}">
        <p14:creationId xmlns:p14="http://schemas.microsoft.com/office/powerpoint/2010/main" val="63372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F9F181-DB1D-DD26-7F7D-829EA1F7DA6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02865A60-20B9-A0BA-7921-FE1821406C8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629D4482-B3EE-734D-A634-2DA4B1C5F1E0}"/>
              </a:ext>
            </a:extLst>
          </p:cNvPr>
          <p:cNvSpPr>
            <a:spLocks noGrp="1" noChangeArrowheads="1"/>
          </p:cNvSpPr>
          <p:nvPr>
            <p:ph type="sldNum" sz="quarter" idx="12"/>
          </p:nvPr>
        </p:nvSpPr>
        <p:spPr>
          <a:ln/>
        </p:spPr>
        <p:txBody>
          <a:bodyPr/>
          <a:lstStyle>
            <a:lvl1pPr>
              <a:defRPr/>
            </a:lvl1pPr>
          </a:lstStyle>
          <a:p>
            <a:fld id="{0133B4DE-4940-471F-803D-946756EE34BF}" type="slidenum">
              <a:rPr lang="en-GB" altLang="en-US"/>
              <a:pPr/>
              <a:t>‹#›</a:t>
            </a:fld>
            <a:endParaRPr lang="en-GB" altLang="en-US"/>
          </a:p>
        </p:txBody>
      </p:sp>
    </p:spTree>
    <p:extLst>
      <p:ext uri="{BB962C8B-B14F-4D97-AF65-F5344CB8AC3E}">
        <p14:creationId xmlns:p14="http://schemas.microsoft.com/office/powerpoint/2010/main" val="163665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DB3A860-9544-C0D9-3956-495B860652E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7695464-8368-D76E-C617-2C6AF35ADF7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58738BE-1041-9CCF-30DA-1CF82CC7A986}"/>
              </a:ext>
            </a:extLst>
          </p:cNvPr>
          <p:cNvSpPr>
            <a:spLocks noGrp="1" noChangeArrowheads="1"/>
          </p:cNvSpPr>
          <p:nvPr>
            <p:ph type="sldNum" sz="quarter" idx="12"/>
          </p:nvPr>
        </p:nvSpPr>
        <p:spPr>
          <a:ln/>
        </p:spPr>
        <p:txBody>
          <a:bodyPr/>
          <a:lstStyle>
            <a:lvl1pPr>
              <a:defRPr/>
            </a:lvl1pPr>
          </a:lstStyle>
          <a:p>
            <a:fld id="{9E7C0123-44CC-4EF8-AB33-79ADE54882EA}" type="slidenum">
              <a:rPr lang="en-GB" altLang="en-US"/>
              <a:pPr/>
              <a:t>‹#›</a:t>
            </a:fld>
            <a:endParaRPr lang="en-GB" altLang="en-US"/>
          </a:p>
        </p:txBody>
      </p:sp>
    </p:spTree>
    <p:extLst>
      <p:ext uri="{BB962C8B-B14F-4D97-AF65-F5344CB8AC3E}">
        <p14:creationId xmlns:p14="http://schemas.microsoft.com/office/powerpoint/2010/main" val="906042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0B0FF3F-B7DB-E98B-ACB0-1B9A6E5EA50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B3B8A78D-4228-E13E-8808-C03E222E9DB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E897FE2F-817A-9466-58A5-A7F3F7EEB40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Arial" charset="0"/>
              </a:defRPr>
            </a:lvl1pPr>
          </a:lstStyle>
          <a:p>
            <a:pPr>
              <a:defRPr/>
            </a:pPr>
            <a:endParaRPr lang="en-GB"/>
          </a:p>
        </p:txBody>
      </p:sp>
      <p:sp>
        <p:nvSpPr>
          <p:cNvPr id="1029" name="Rectangle 5">
            <a:extLst>
              <a:ext uri="{FF2B5EF4-FFF2-40B4-BE49-F238E27FC236}">
                <a16:creationId xmlns:a16="http://schemas.microsoft.com/office/drawing/2014/main" id="{A7F61221-E581-C38C-4A58-0D3D24AB91A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Arial" charset="0"/>
              </a:defRPr>
            </a:lvl1pPr>
          </a:lstStyle>
          <a:p>
            <a:pPr>
              <a:defRPr/>
            </a:pPr>
            <a:endParaRPr lang="en-GB"/>
          </a:p>
        </p:txBody>
      </p:sp>
      <p:sp>
        <p:nvSpPr>
          <p:cNvPr id="1030" name="Rectangle 6">
            <a:extLst>
              <a:ext uri="{FF2B5EF4-FFF2-40B4-BE49-F238E27FC236}">
                <a16:creationId xmlns:a16="http://schemas.microsoft.com/office/drawing/2014/main" id="{C5AE5CF8-C0D8-6DCB-5FC4-89BF36208ED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E41B9F2-0EF1-422A-916D-11C04FE21795}" type="slidenum">
              <a:rPr lang="en-GB" altLang="en-US"/>
              <a:pPr/>
              <a:t>‹#›</a:t>
            </a:fld>
            <a:endParaRPr lang="en-GB" altLang="en-US"/>
          </a:p>
        </p:txBody>
      </p:sp>
    </p:spTree>
  </p:cSld>
  <p:clrMap bg1="dk1" tx1="lt1" bg2="dk2" tx2="lt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 id="2147484908" r:id="rId6"/>
    <p:sldLayoutId id="2147484909" r:id="rId7"/>
    <p:sldLayoutId id="2147484910" r:id="rId8"/>
    <p:sldLayoutId id="2147484911" r:id="rId9"/>
    <p:sldLayoutId id="2147484912" r:id="rId10"/>
    <p:sldLayoutId id="2147484913" r:id="rId11"/>
    <p:sldLayoutId id="2147484914"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0" descr="pp flame black">
            <a:extLst>
              <a:ext uri="{FF2B5EF4-FFF2-40B4-BE49-F238E27FC236}">
                <a16:creationId xmlns:a16="http://schemas.microsoft.com/office/drawing/2014/main" id="{82EAD176-291D-58B9-7998-3A2166ECE0A4}"/>
              </a:ext>
            </a:extLst>
          </p:cNvPr>
          <p:cNvPicPr>
            <a:picLocks noChangeAspect="1" noChangeArrowheads="1"/>
          </p:cNvPicPr>
          <p:nvPr/>
        </p:nvPicPr>
        <p:blipFill>
          <a:blip r:embed="rId15">
            <a:lum bright="-24000" contrast="36000"/>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060AD51C-6367-93DF-8428-4058C58E99F8}"/>
              </a:ext>
            </a:extLst>
          </p:cNvPr>
          <p:cNvSpPr>
            <a:spLocks noGrp="1" noChangeArrowheads="1"/>
          </p:cNvSpPr>
          <p:nvPr>
            <p:ph type="title"/>
          </p:nvPr>
        </p:nvSpPr>
        <p:spPr bwMode="auto">
          <a:xfrm>
            <a:off x="4572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US" altLang="en-US"/>
              <a:t>Click to edit Master title style</a:t>
            </a:r>
          </a:p>
        </p:txBody>
      </p:sp>
      <p:sp>
        <p:nvSpPr>
          <p:cNvPr id="2052" name="Rectangle 3">
            <a:extLst>
              <a:ext uri="{FF2B5EF4-FFF2-40B4-BE49-F238E27FC236}">
                <a16:creationId xmlns:a16="http://schemas.microsoft.com/office/drawing/2014/main" id="{4E882D7A-74D7-5ABE-9FEC-FB097298E0E3}"/>
              </a:ext>
            </a:extLst>
          </p:cNvPr>
          <p:cNvSpPr>
            <a:spLocks noGrp="1" noChangeArrowheads="1"/>
          </p:cNvSpPr>
          <p:nvPr>
            <p:ph type="body" idx="1"/>
          </p:nvPr>
        </p:nvSpPr>
        <p:spPr bwMode="auto">
          <a:xfrm>
            <a:off x="457200" y="1524000"/>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Line 9">
            <a:extLst>
              <a:ext uri="{FF2B5EF4-FFF2-40B4-BE49-F238E27FC236}">
                <a16:creationId xmlns:a16="http://schemas.microsoft.com/office/drawing/2014/main" id="{237D63AF-1880-ACF1-E6B2-26AC89552027}"/>
              </a:ext>
            </a:extLst>
          </p:cNvPr>
          <p:cNvSpPr>
            <a:spLocks noChangeShapeType="1"/>
          </p:cNvSpPr>
          <p:nvPr/>
        </p:nvSpPr>
        <p:spPr bwMode="auto">
          <a:xfrm>
            <a:off x="457200" y="1447800"/>
            <a:ext cx="8207375"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Rectangle 11">
            <a:extLst>
              <a:ext uri="{FF2B5EF4-FFF2-40B4-BE49-F238E27FC236}">
                <a16:creationId xmlns:a16="http://schemas.microsoft.com/office/drawing/2014/main" id="{CF553761-461F-CC8E-0378-EA0C6F374875}"/>
              </a:ext>
            </a:extLst>
          </p:cNvPr>
          <p:cNvSpPr>
            <a:spLocks noChangeArrowheads="1"/>
          </p:cNvSpPr>
          <p:nvPr/>
        </p:nvSpPr>
        <p:spPr bwMode="auto">
          <a:xfrm>
            <a:off x="0" y="6096000"/>
            <a:ext cx="9144000" cy="762000"/>
          </a:xfrm>
          <a:prstGeom prst="rect">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Lucida Grande" pitchFamily="-111" charset="0"/>
                <a:ea typeface="ヒラギノ角ゴ Pro W3" pitchFamily="-111" charset="-128"/>
              </a:defRPr>
            </a:lvl1pPr>
            <a:lvl2pPr marL="742950" indent="-285750" eaLnBrk="0" hangingPunct="0">
              <a:defRPr sz="2400">
                <a:solidFill>
                  <a:schemeClr val="tx1"/>
                </a:solidFill>
                <a:latin typeface="Lucida Grande" pitchFamily="-111" charset="0"/>
                <a:ea typeface="ヒラギノ角ゴ Pro W3" pitchFamily="-111" charset="-128"/>
              </a:defRPr>
            </a:lvl2pPr>
            <a:lvl3pPr marL="1143000" indent="-228600" eaLnBrk="0" hangingPunct="0">
              <a:defRPr sz="2400">
                <a:solidFill>
                  <a:schemeClr val="tx1"/>
                </a:solidFill>
                <a:latin typeface="Lucida Grande" pitchFamily="-111" charset="0"/>
                <a:ea typeface="ヒラギノ角ゴ Pro W3" pitchFamily="-111" charset="-128"/>
              </a:defRPr>
            </a:lvl3pPr>
            <a:lvl4pPr marL="1600200" indent="-228600" eaLnBrk="0" hangingPunct="0">
              <a:defRPr sz="2400">
                <a:solidFill>
                  <a:schemeClr val="tx1"/>
                </a:solidFill>
                <a:latin typeface="Lucida Grande" pitchFamily="-111" charset="0"/>
                <a:ea typeface="ヒラギノ角ゴ Pro W3" pitchFamily="-111" charset="-128"/>
              </a:defRPr>
            </a:lvl4pPr>
            <a:lvl5pPr marL="2057400" indent="-228600" eaLnBrk="0" hangingPunct="0">
              <a:defRPr sz="2400">
                <a:solidFill>
                  <a:schemeClr val="tx1"/>
                </a:solidFill>
                <a:latin typeface="Lucida Grande" pitchFamily="-111" charset="0"/>
                <a:ea typeface="ヒラギノ角ゴ Pro W3" pitchFamily="-111" charset="-128"/>
              </a:defRPr>
            </a:lvl5pPr>
            <a:lvl6pPr marL="2514600" indent="-228600" eaLnBrk="0" fontAlgn="base" hangingPunct="0">
              <a:spcBef>
                <a:spcPct val="0"/>
              </a:spcBef>
              <a:spcAft>
                <a:spcPct val="0"/>
              </a:spcAft>
              <a:defRPr sz="2400">
                <a:solidFill>
                  <a:schemeClr val="tx1"/>
                </a:solidFill>
                <a:latin typeface="Lucida Grande" pitchFamily="-111" charset="0"/>
                <a:ea typeface="ヒラギノ角ゴ Pro W3" pitchFamily="-111" charset="-128"/>
              </a:defRPr>
            </a:lvl6pPr>
            <a:lvl7pPr marL="2971800" indent="-228600" eaLnBrk="0" fontAlgn="base" hangingPunct="0">
              <a:spcBef>
                <a:spcPct val="0"/>
              </a:spcBef>
              <a:spcAft>
                <a:spcPct val="0"/>
              </a:spcAft>
              <a:defRPr sz="2400">
                <a:solidFill>
                  <a:schemeClr val="tx1"/>
                </a:solidFill>
                <a:latin typeface="Lucida Grande" pitchFamily="-111" charset="0"/>
                <a:ea typeface="ヒラギノ角ゴ Pro W3" pitchFamily="-111" charset="-128"/>
              </a:defRPr>
            </a:lvl7pPr>
            <a:lvl8pPr marL="3429000" indent="-228600" eaLnBrk="0" fontAlgn="base" hangingPunct="0">
              <a:spcBef>
                <a:spcPct val="0"/>
              </a:spcBef>
              <a:spcAft>
                <a:spcPct val="0"/>
              </a:spcAft>
              <a:defRPr sz="2400">
                <a:solidFill>
                  <a:schemeClr val="tx1"/>
                </a:solidFill>
                <a:latin typeface="Lucida Grande" pitchFamily="-111" charset="0"/>
                <a:ea typeface="ヒラギノ角ゴ Pro W3" pitchFamily="-111" charset="-128"/>
              </a:defRPr>
            </a:lvl8pPr>
            <a:lvl9pPr marL="3886200" indent="-228600" eaLnBrk="0" fontAlgn="base" hangingPunct="0">
              <a:spcBef>
                <a:spcPct val="0"/>
              </a:spcBef>
              <a:spcAft>
                <a:spcPct val="0"/>
              </a:spcAft>
              <a:defRPr sz="2400">
                <a:solidFill>
                  <a:schemeClr val="tx1"/>
                </a:solidFill>
                <a:latin typeface="Lucida Grande" pitchFamily="-111" charset="0"/>
                <a:ea typeface="ヒラギノ角ゴ Pro W3" pitchFamily="-111" charset="-128"/>
              </a:defRPr>
            </a:lvl9pPr>
          </a:lstStyle>
          <a:p>
            <a:pPr fontAlgn="auto">
              <a:spcBef>
                <a:spcPts val="0"/>
              </a:spcBef>
              <a:spcAft>
                <a:spcPts val="0"/>
              </a:spcAft>
              <a:defRPr/>
            </a:pPr>
            <a:endParaRPr lang="en-AU" altLang="en-US">
              <a:solidFill>
                <a:srgbClr val="000000"/>
              </a:solidFill>
            </a:endParaRPr>
          </a:p>
        </p:txBody>
      </p:sp>
      <p:pic>
        <p:nvPicPr>
          <p:cNvPr id="2055" name="Picture 14" descr="wordmark black">
            <a:extLst>
              <a:ext uri="{FF2B5EF4-FFF2-40B4-BE49-F238E27FC236}">
                <a16:creationId xmlns:a16="http://schemas.microsoft.com/office/drawing/2014/main" id="{1D951D01-D024-7DF7-707E-DD2386808F9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600" y="6291263"/>
            <a:ext cx="1041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5" descr="candle black">
            <a:extLst>
              <a:ext uri="{FF2B5EF4-FFF2-40B4-BE49-F238E27FC236}">
                <a16:creationId xmlns:a16="http://schemas.microsoft.com/office/drawing/2014/main" id="{48F68798-41CE-D2D1-AAFB-AC5C10ADC4A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13738" y="6175375"/>
            <a:ext cx="37941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27" r:id="rId1"/>
    <p:sldLayoutId id="2147484915" r:id="rId2"/>
    <p:sldLayoutId id="2147484916" r:id="rId3"/>
    <p:sldLayoutId id="2147484917" r:id="rId4"/>
    <p:sldLayoutId id="2147484918" r:id="rId5"/>
    <p:sldLayoutId id="2147484919" r:id="rId6"/>
    <p:sldLayoutId id="2147484920" r:id="rId7"/>
    <p:sldLayoutId id="2147484921" r:id="rId8"/>
    <p:sldLayoutId id="2147484922" r:id="rId9"/>
    <p:sldLayoutId id="2147484923" r:id="rId10"/>
    <p:sldLayoutId id="2147484924" r:id="rId11"/>
    <p:sldLayoutId id="2147484925" r:id="rId12"/>
    <p:sldLayoutId id="2147484926" r:id="rId13"/>
  </p:sldLayoutIdLst>
  <p:txStyles>
    <p:titleStyle>
      <a:lvl1pPr algn="l" rtl="0" eaLnBrk="0" fontAlgn="base" hangingPunct="0">
        <a:spcBef>
          <a:spcPct val="0"/>
        </a:spcBef>
        <a:spcAft>
          <a:spcPct val="0"/>
        </a:spcAft>
        <a:defRPr sz="3600" b="1">
          <a:solidFill>
            <a:schemeClr val="bg1"/>
          </a:solidFill>
          <a:latin typeface="+mj-lt"/>
          <a:ea typeface="ヒラギノ角ゴ Pro W3" pitchFamily="-111" charset="-128"/>
          <a:cs typeface="ヒラギノ角ゴ Pro W3" charset="0"/>
        </a:defRPr>
      </a:lvl1pPr>
      <a:lvl2pPr algn="l" rtl="0" eaLnBrk="0" fontAlgn="base" hangingPunct="0">
        <a:spcBef>
          <a:spcPct val="0"/>
        </a:spcBef>
        <a:spcAft>
          <a:spcPct val="0"/>
        </a:spcAft>
        <a:defRPr sz="3600" b="1">
          <a:solidFill>
            <a:schemeClr val="bg1"/>
          </a:solidFill>
          <a:latin typeface="Arial Narrow" pitchFamily="65" charset="0"/>
          <a:ea typeface="ヒラギノ角ゴ Pro W3" pitchFamily="-111" charset="-128"/>
          <a:cs typeface="ヒラギノ角ゴ Pro W3" charset="0"/>
        </a:defRPr>
      </a:lvl2pPr>
      <a:lvl3pPr algn="l" rtl="0" eaLnBrk="0" fontAlgn="base" hangingPunct="0">
        <a:spcBef>
          <a:spcPct val="0"/>
        </a:spcBef>
        <a:spcAft>
          <a:spcPct val="0"/>
        </a:spcAft>
        <a:defRPr sz="3600" b="1">
          <a:solidFill>
            <a:schemeClr val="bg1"/>
          </a:solidFill>
          <a:latin typeface="Arial Narrow" pitchFamily="65" charset="0"/>
          <a:ea typeface="ヒラギノ角ゴ Pro W3" pitchFamily="-111" charset="-128"/>
          <a:cs typeface="ヒラギノ角ゴ Pro W3" charset="0"/>
        </a:defRPr>
      </a:lvl3pPr>
      <a:lvl4pPr algn="l" rtl="0" eaLnBrk="0" fontAlgn="base" hangingPunct="0">
        <a:spcBef>
          <a:spcPct val="0"/>
        </a:spcBef>
        <a:spcAft>
          <a:spcPct val="0"/>
        </a:spcAft>
        <a:defRPr sz="3600" b="1">
          <a:solidFill>
            <a:schemeClr val="bg1"/>
          </a:solidFill>
          <a:latin typeface="Arial Narrow" pitchFamily="65" charset="0"/>
          <a:ea typeface="ヒラギノ角ゴ Pro W3" pitchFamily="-111" charset="-128"/>
          <a:cs typeface="ヒラギノ角ゴ Pro W3" charset="0"/>
        </a:defRPr>
      </a:lvl4pPr>
      <a:lvl5pPr algn="l" rtl="0" eaLnBrk="0" fontAlgn="base" hangingPunct="0">
        <a:spcBef>
          <a:spcPct val="0"/>
        </a:spcBef>
        <a:spcAft>
          <a:spcPct val="0"/>
        </a:spcAft>
        <a:defRPr sz="3600" b="1">
          <a:solidFill>
            <a:schemeClr val="bg1"/>
          </a:solidFill>
          <a:latin typeface="Arial Narrow" pitchFamily="65" charset="0"/>
          <a:ea typeface="ヒラギノ角ゴ Pro W3" pitchFamily="-111" charset="-128"/>
          <a:cs typeface="ヒラギノ角ゴ Pro W3" charset="0"/>
        </a:defRPr>
      </a:lvl5pPr>
      <a:lvl6pPr marL="457200" algn="l" rtl="0" eaLnBrk="1" fontAlgn="base" hangingPunct="1">
        <a:spcBef>
          <a:spcPct val="0"/>
        </a:spcBef>
        <a:spcAft>
          <a:spcPct val="0"/>
        </a:spcAft>
        <a:defRPr sz="3600" b="1">
          <a:solidFill>
            <a:schemeClr val="bg1"/>
          </a:solidFill>
          <a:latin typeface="Arial Narrow" pitchFamily="65" charset="0"/>
        </a:defRPr>
      </a:lvl6pPr>
      <a:lvl7pPr marL="914400" algn="l" rtl="0" eaLnBrk="1" fontAlgn="base" hangingPunct="1">
        <a:spcBef>
          <a:spcPct val="0"/>
        </a:spcBef>
        <a:spcAft>
          <a:spcPct val="0"/>
        </a:spcAft>
        <a:defRPr sz="3600" b="1">
          <a:solidFill>
            <a:schemeClr val="bg1"/>
          </a:solidFill>
          <a:latin typeface="Arial Narrow" pitchFamily="65" charset="0"/>
        </a:defRPr>
      </a:lvl7pPr>
      <a:lvl8pPr marL="1371600" algn="l" rtl="0" eaLnBrk="1" fontAlgn="base" hangingPunct="1">
        <a:spcBef>
          <a:spcPct val="0"/>
        </a:spcBef>
        <a:spcAft>
          <a:spcPct val="0"/>
        </a:spcAft>
        <a:defRPr sz="3600" b="1">
          <a:solidFill>
            <a:schemeClr val="bg1"/>
          </a:solidFill>
          <a:latin typeface="Arial Narrow" pitchFamily="65" charset="0"/>
        </a:defRPr>
      </a:lvl8pPr>
      <a:lvl9pPr marL="1828800" algn="l" rtl="0" eaLnBrk="1" fontAlgn="base" hangingPunct="1">
        <a:spcBef>
          <a:spcPct val="0"/>
        </a:spcBef>
        <a:spcAft>
          <a:spcPct val="0"/>
        </a:spcAft>
        <a:defRPr sz="3600" b="1">
          <a:solidFill>
            <a:schemeClr val="bg1"/>
          </a:solidFill>
          <a:latin typeface="Arial Narrow" pitchFamily="65" charset="0"/>
        </a:defRPr>
      </a:lvl9pPr>
    </p:titleStyle>
    <p:bodyStyle>
      <a:lvl1pPr marL="342900" indent="-342900" algn="l" rtl="0" eaLnBrk="0" fontAlgn="base" hangingPunct="0">
        <a:spcBef>
          <a:spcPct val="20000"/>
        </a:spcBef>
        <a:spcAft>
          <a:spcPct val="0"/>
        </a:spcAft>
        <a:buClr>
          <a:srgbClr val="FFFF00"/>
        </a:buClr>
        <a:buFont typeface="Wingdings" panose="05000000000000000000" pitchFamily="2" charset="2"/>
        <a:buChar char="§"/>
        <a:defRPr sz="2000">
          <a:solidFill>
            <a:schemeClr val="bg1"/>
          </a:solidFill>
          <a:latin typeface="+mn-lt"/>
          <a:ea typeface="ヒラギノ角ゴ Pro W3" pitchFamily="-111" charset="-128"/>
          <a:cs typeface="ヒラギノ角ゴ Pro W3" charset="0"/>
        </a:defRPr>
      </a:lvl1pPr>
      <a:lvl2pPr marL="742950" indent="-285750" algn="l" rtl="0" eaLnBrk="0" fontAlgn="base" hangingPunct="0">
        <a:spcBef>
          <a:spcPct val="20000"/>
        </a:spcBef>
        <a:spcAft>
          <a:spcPct val="0"/>
        </a:spcAft>
        <a:buClr>
          <a:srgbClr val="FFFF00"/>
        </a:buClr>
        <a:buFont typeface="Wingdings" panose="05000000000000000000" pitchFamily="2" charset="2"/>
        <a:buChar char="§"/>
        <a:defRPr sz="2000">
          <a:solidFill>
            <a:schemeClr val="bg1"/>
          </a:solidFill>
          <a:latin typeface="+mn-lt"/>
          <a:ea typeface="ヒラギノ角ゴ Pro W3" pitchFamily="-111" charset="-128"/>
          <a:cs typeface="ヒラギノ角ゴ Pro W3" charset="0"/>
        </a:defRPr>
      </a:lvl2pPr>
      <a:lvl3pPr marL="1143000" indent="-228600" algn="l" rtl="0" eaLnBrk="0" fontAlgn="base" hangingPunct="0">
        <a:spcBef>
          <a:spcPct val="20000"/>
        </a:spcBef>
        <a:spcAft>
          <a:spcPct val="0"/>
        </a:spcAft>
        <a:buClr>
          <a:srgbClr val="FFFF00"/>
        </a:buClr>
        <a:buFont typeface="Wingdings" panose="05000000000000000000" pitchFamily="2" charset="2"/>
        <a:buChar char="§"/>
        <a:defRPr sz="2000">
          <a:solidFill>
            <a:schemeClr val="bg1"/>
          </a:solidFill>
          <a:latin typeface="+mn-lt"/>
          <a:ea typeface="ヒラギノ角ゴ Pro W3" pitchFamily="-111" charset="-128"/>
          <a:cs typeface="ヒラギノ角ゴ Pro W3" charset="0"/>
        </a:defRPr>
      </a:lvl3pPr>
      <a:lvl4pPr marL="1600200" indent="-228600" algn="l" rtl="0" eaLnBrk="0" fontAlgn="base" hangingPunct="0">
        <a:spcBef>
          <a:spcPct val="20000"/>
        </a:spcBef>
        <a:spcAft>
          <a:spcPct val="0"/>
        </a:spcAft>
        <a:buClr>
          <a:srgbClr val="FFFF00"/>
        </a:buClr>
        <a:buFont typeface="Wingdings" panose="05000000000000000000" pitchFamily="2" charset="2"/>
        <a:buChar char="§"/>
        <a:defRPr sz="2000">
          <a:solidFill>
            <a:schemeClr val="bg1"/>
          </a:solidFill>
          <a:latin typeface="+mn-lt"/>
          <a:ea typeface="ヒラギノ角ゴ Pro W3" pitchFamily="-111" charset="-128"/>
          <a:cs typeface="ヒラギノ角ゴ Pro W3" charset="0"/>
        </a:defRPr>
      </a:lvl4pPr>
      <a:lvl5pPr marL="2057400" indent="-228600" algn="l" rtl="0" eaLnBrk="0" fontAlgn="base" hangingPunct="0">
        <a:spcBef>
          <a:spcPct val="20000"/>
        </a:spcBef>
        <a:spcAft>
          <a:spcPct val="0"/>
        </a:spcAft>
        <a:buClr>
          <a:srgbClr val="FFFF00"/>
        </a:buClr>
        <a:buFont typeface="Wingdings" panose="05000000000000000000" pitchFamily="2" charset="2"/>
        <a:buChar char="§"/>
        <a:defRPr sz="2000">
          <a:solidFill>
            <a:schemeClr val="bg1"/>
          </a:solidFill>
          <a:latin typeface="+mn-lt"/>
          <a:ea typeface="ヒラギノ角ゴ Pro W3" pitchFamily="-111" charset="-128"/>
          <a:cs typeface="ヒラギノ角ゴ Pro W3" charset="0"/>
        </a:defRPr>
      </a:lvl5pPr>
      <a:lvl6pPr marL="2514600" indent="-228600" algn="l" rtl="0" eaLnBrk="1" fontAlgn="base" hangingPunct="1">
        <a:spcBef>
          <a:spcPct val="20000"/>
        </a:spcBef>
        <a:spcAft>
          <a:spcPct val="0"/>
        </a:spcAft>
        <a:buClr>
          <a:srgbClr val="FFFF00"/>
        </a:buClr>
        <a:buFont typeface="Wingdings" pitchFamily="65" charset="2"/>
        <a:buChar char="§"/>
        <a:defRPr sz="2000">
          <a:solidFill>
            <a:schemeClr val="bg1"/>
          </a:solidFill>
          <a:latin typeface="+mn-lt"/>
          <a:ea typeface="ＭＳ Ｐゴシック" pitchFamily="65" charset="-128"/>
        </a:defRPr>
      </a:lvl6pPr>
      <a:lvl7pPr marL="2971800" indent="-228600" algn="l" rtl="0" eaLnBrk="1" fontAlgn="base" hangingPunct="1">
        <a:spcBef>
          <a:spcPct val="20000"/>
        </a:spcBef>
        <a:spcAft>
          <a:spcPct val="0"/>
        </a:spcAft>
        <a:buClr>
          <a:srgbClr val="FFFF00"/>
        </a:buClr>
        <a:buFont typeface="Wingdings" pitchFamily="65" charset="2"/>
        <a:buChar char="§"/>
        <a:defRPr sz="2000">
          <a:solidFill>
            <a:schemeClr val="bg1"/>
          </a:solidFill>
          <a:latin typeface="+mn-lt"/>
          <a:ea typeface="ＭＳ Ｐゴシック" pitchFamily="65" charset="-128"/>
        </a:defRPr>
      </a:lvl7pPr>
      <a:lvl8pPr marL="3429000" indent="-228600" algn="l" rtl="0" eaLnBrk="1" fontAlgn="base" hangingPunct="1">
        <a:spcBef>
          <a:spcPct val="20000"/>
        </a:spcBef>
        <a:spcAft>
          <a:spcPct val="0"/>
        </a:spcAft>
        <a:buClr>
          <a:srgbClr val="FFFF00"/>
        </a:buClr>
        <a:buFont typeface="Wingdings" pitchFamily="65" charset="2"/>
        <a:buChar char="§"/>
        <a:defRPr sz="2000">
          <a:solidFill>
            <a:schemeClr val="bg1"/>
          </a:solidFill>
          <a:latin typeface="+mn-lt"/>
          <a:ea typeface="ＭＳ Ｐゴシック" pitchFamily="65" charset="-128"/>
        </a:defRPr>
      </a:lvl8pPr>
      <a:lvl9pPr marL="3886200" indent="-228600" algn="l" rtl="0" eaLnBrk="1" fontAlgn="base" hangingPunct="1">
        <a:spcBef>
          <a:spcPct val="20000"/>
        </a:spcBef>
        <a:spcAft>
          <a:spcPct val="0"/>
        </a:spcAft>
        <a:buClr>
          <a:srgbClr val="FFFF00"/>
        </a:buClr>
        <a:buFont typeface="Wingdings" pitchFamily="65" charset="2"/>
        <a:buChar char="§"/>
        <a:defRPr sz="2000">
          <a:solidFill>
            <a:schemeClr val="bg1"/>
          </a:solidFill>
          <a:latin typeface="+mn-lt"/>
          <a:ea typeface="ＭＳ Ｐゴシック" pitchFamily="65" charset="-128"/>
        </a:defRPr>
      </a:lvl9pPr>
    </p:bodyStyle>
    <p:otherStyle>
      <a:defPPr>
        <a:defRPr lang="en-A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F29D6BE-D843-BEC7-AF23-26288D4ABD4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2781CAA0-1F5D-1BFB-B266-BC47A048DBF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AD992F7-06AC-C5AC-AD3D-598D2CBF28F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Arial" charset="0"/>
              </a:defRPr>
            </a:lvl1pPr>
          </a:lstStyle>
          <a:p>
            <a:pPr>
              <a:defRPr/>
            </a:pPr>
            <a:endParaRPr lang="en-GB"/>
          </a:p>
        </p:txBody>
      </p:sp>
      <p:sp>
        <p:nvSpPr>
          <p:cNvPr id="1029" name="Rectangle 5">
            <a:extLst>
              <a:ext uri="{FF2B5EF4-FFF2-40B4-BE49-F238E27FC236}">
                <a16:creationId xmlns:a16="http://schemas.microsoft.com/office/drawing/2014/main" id="{796B3D0B-88FF-43D1-104A-2A85F0105C4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Arial" charset="0"/>
              </a:defRPr>
            </a:lvl1pPr>
          </a:lstStyle>
          <a:p>
            <a:pPr>
              <a:defRPr/>
            </a:pPr>
            <a:endParaRPr lang="en-GB"/>
          </a:p>
        </p:txBody>
      </p:sp>
      <p:sp>
        <p:nvSpPr>
          <p:cNvPr id="1030" name="Rectangle 6">
            <a:extLst>
              <a:ext uri="{FF2B5EF4-FFF2-40B4-BE49-F238E27FC236}">
                <a16:creationId xmlns:a16="http://schemas.microsoft.com/office/drawing/2014/main" id="{CCEF690D-67E2-38EA-5E26-DE54F6FF5C9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0C2175F-C33C-4FE3-892F-6E63F0B74FAA}" type="slidenum">
              <a:rPr lang="en-GB" altLang="en-US"/>
              <a:pPr/>
              <a:t>‹#›</a:t>
            </a:fld>
            <a:endParaRPr lang="en-GB" altLang="en-US"/>
          </a:p>
        </p:txBody>
      </p:sp>
    </p:spTree>
    <p:extLst>
      <p:ext uri="{BB962C8B-B14F-4D97-AF65-F5344CB8AC3E}">
        <p14:creationId xmlns:p14="http://schemas.microsoft.com/office/powerpoint/2010/main" val="255608723"/>
      </p:ext>
    </p:extLst>
  </p:cSld>
  <p:clrMap bg1="dk1" tx1="lt1" bg2="dk2" tx2="lt2" accent1="accent1" accent2="accent2" accent3="accent3" accent4="accent4" accent5="accent5" accent6="accent6" hlink="hlink" folHlink="folHlink"/>
  <p:sldLayoutIdLst>
    <p:sldLayoutId id="2147484929" r:id="rId1"/>
    <p:sldLayoutId id="2147484930" r:id="rId2"/>
    <p:sldLayoutId id="2147484931" r:id="rId3"/>
    <p:sldLayoutId id="2147484932" r:id="rId4"/>
    <p:sldLayoutId id="2147484933" r:id="rId5"/>
    <p:sldLayoutId id="2147484934" r:id="rId6"/>
    <p:sldLayoutId id="2147484935" r:id="rId7"/>
    <p:sldLayoutId id="2147484936" r:id="rId8"/>
    <p:sldLayoutId id="2147484937" r:id="rId9"/>
    <p:sldLayoutId id="2147484938" r:id="rId10"/>
    <p:sldLayoutId id="2147484939" r:id="rId11"/>
    <p:sldLayoutId id="2147484940"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writeathon.c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hyperlink" Target="https://e-activist.com/page/27051/subscribe/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www.amnesty.ca/blog/term/813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www.amnesty.ca/event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9396CBA-2F57-7770-6052-71CEE1550192}"/>
              </a:ext>
            </a:extLst>
          </p:cNvPr>
          <p:cNvSpPr>
            <a:spLocks noGrp="1"/>
          </p:cNvSpPr>
          <p:nvPr>
            <p:ph type="ctrTitle"/>
          </p:nvPr>
        </p:nvSpPr>
        <p:spPr/>
        <p:txBody>
          <a:bodyPr/>
          <a:lstStyle/>
          <a:p>
            <a:r>
              <a:rPr lang="en-US" altLang="en-US"/>
              <a:t>4</a:t>
            </a:r>
          </a:p>
        </p:txBody>
      </p:sp>
      <p:sp>
        <p:nvSpPr>
          <p:cNvPr id="6147" name="Subtitle 2">
            <a:extLst>
              <a:ext uri="{FF2B5EF4-FFF2-40B4-BE49-F238E27FC236}">
                <a16:creationId xmlns:a16="http://schemas.microsoft.com/office/drawing/2014/main" id="{32C6C1F4-BEA1-ECFF-B43D-91CBDA1EFB31}"/>
              </a:ext>
            </a:extLst>
          </p:cNvPr>
          <p:cNvSpPr>
            <a:spLocks noGrp="1"/>
          </p:cNvSpPr>
          <p:nvPr>
            <p:ph type="subTitle" idx="1"/>
          </p:nvPr>
        </p:nvSpPr>
        <p:spPr>
          <a:xfrm>
            <a:off x="611187" y="3717032"/>
            <a:ext cx="7921625" cy="2592140"/>
          </a:xfrm>
        </p:spPr>
        <p:txBody>
          <a:bodyPr/>
          <a:lstStyle/>
          <a:p>
            <a:r>
              <a:rPr lang="en-US" altLang="en-US" sz="4000" b="1" i="1" dirty="0"/>
              <a:t>Amnesty Activism 101: </a:t>
            </a:r>
            <a:br>
              <a:rPr lang="en-US" altLang="en-US" sz="4000" i="1" dirty="0"/>
            </a:br>
            <a:r>
              <a:rPr lang="en-US" altLang="en-US" sz="4000" i="1" dirty="0"/>
              <a:t>making a difference at home</a:t>
            </a:r>
            <a:br>
              <a:rPr lang="en-US" altLang="en-US" sz="4000" i="1" dirty="0"/>
            </a:br>
            <a:r>
              <a:rPr lang="en-US" altLang="en-US" sz="4000" i="1" dirty="0"/>
              <a:t>and around the world</a:t>
            </a:r>
            <a:br>
              <a:rPr lang="en-US" altLang="en-US" dirty="0"/>
            </a:br>
            <a:br>
              <a:rPr lang="en-US" altLang="en-US" dirty="0"/>
            </a:br>
            <a:endParaRPr lang="en-US" altLang="en-US" dirty="0"/>
          </a:p>
          <a:p>
            <a:endParaRPr lang="en-US" altLang="en-US" sz="1800" dirty="0"/>
          </a:p>
        </p:txBody>
      </p:sp>
      <p:pic>
        <p:nvPicPr>
          <p:cNvPr id="6148" name="Picture 3" descr="AMN_COBR_RGB.png">
            <a:extLst>
              <a:ext uri="{FF2B5EF4-FFF2-40B4-BE49-F238E27FC236}">
                <a16:creationId xmlns:a16="http://schemas.microsoft.com/office/drawing/2014/main" id="{B382F404-155A-55CB-18B4-73C5A0AB78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908050"/>
            <a:ext cx="74295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23ED76D-239D-1702-19BA-7977E41E0427}"/>
              </a:ext>
            </a:extLst>
          </p:cNvPr>
          <p:cNvSpPr>
            <a:spLocks noGrp="1"/>
          </p:cNvSpPr>
          <p:nvPr>
            <p:ph type="title"/>
          </p:nvPr>
        </p:nvSpPr>
        <p:spPr/>
        <p:txBody>
          <a:bodyPr/>
          <a:lstStyle/>
          <a:p>
            <a:r>
              <a:rPr lang="en-CA" altLang="en-US" dirty="0"/>
              <a:t>Join others in a toast?</a:t>
            </a:r>
          </a:p>
        </p:txBody>
      </p:sp>
      <p:sp>
        <p:nvSpPr>
          <p:cNvPr id="18435" name="Content Placeholder 2">
            <a:extLst>
              <a:ext uri="{FF2B5EF4-FFF2-40B4-BE49-F238E27FC236}">
                <a16:creationId xmlns:a16="http://schemas.microsoft.com/office/drawing/2014/main" id="{645E5242-66B4-A83D-6125-05C0FB3FD1CF}"/>
              </a:ext>
            </a:extLst>
          </p:cNvPr>
          <p:cNvSpPr>
            <a:spLocks noGrp="1"/>
          </p:cNvSpPr>
          <p:nvPr>
            <p:ph idx="1"/>
          </p:nvPr>
        </p:nvSpPr>
        <p:spPr>
          <a:xfrm>
            <a:off x="457200" y="1600200"/>
            <a:ext cx="4402138" cy="4565650"/>
          </a:xfrm>
        </p:spPr>
        <p:txBody>
          <a:bodyPr/>
          <a:lstStyle/>
          <a:p>
            <a:pPr marL="0" indent="0">
              <a:buFontTx/>
              <a:buNone/>
            </a:pPr>
            <a:r>
              <a:rPr lang="en-CA" altLang="en-US" sz="4000" dirty="0"/>
              <a:t>Would you raise your cup of tea or coffee and join others in a toast </a:t>
            </a:r>
            <a:br>
              <a:rPr lang="en-CA" altLang="en-US" sz="4000" dirty="0"/>
            </a:br>
            <a:r>
              <a:rPr lang="en-CA" altLang="en-US" sz="4000" dirty="0"/>
              <a:t>to freedom?</a:t>
            </a:r>
          </a:p>
          <a:p>
            <a:pPr marL="0" indent="0">
              <a:buFontTx/>
              <a:buNone/>
            </a:pPr>
            <a:endParaRPr lang="en-CA" altLang="en-US" sz="4000" dirty="0"/>
          </a:p>
        </p:txBody>
      </p:sp>
      <p:pic>
        <p:nvPicPr>
          <p:cNvPr id="18436" name="Picture 2" descr="https://encrypted-tbn0.gstatic.com/images?q=tbn:ANd9GcSlBtJL0NkpEWAAsTmJe4ojpGfq0hhggdTfC1hOU9y43BWNUPSA9w">
            <a:extLst>
              <a:ext uri="{FF2B5EF4-FFF2-40B4-BE49-F238E27FC236}">
                <a16:creationId xmlns:a16="http://schemas.microsoft.com/office/drawing/2014/main" id="{0E89D20B-2E1D-7F6A-C122-18E81971C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604963"/>
            <a:ext cx="35433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5EC6AD15-BD80-74E4-07CB-F8F85DC0C702}"/>
              </a:ext>
            </a:extLst>
          </p:cNvPr>
          <p:cNvSpPr>
            <a:spLocks noGrp="1"/>
          </p:cNvSpPr>
          <p:nvPr>
            <p:ph type="title"/>
          </p:nvPr>
        </p:nvSpPr>
        <p:spPr/>
        <p:txBody>
          <a:bodyPr/>
          <a:lstStyle/>
          <a:p>
            <a:r>
              <a:rPr lang="en-CA" altLang="en-US"/>
              <a:t>Portugal in 1961</a:t>
            </a:r>
          </a:p>
        </p:txBody>
      </p:sp>
      <p:sp>
        <p:nvSpPr>
          <p:cNvPr id="20483" name="Content Placeholder 2">
            <a:extLst>
              <a:ext uri="{FF2B5EF4-FFF2-40B4-BE49-F238E27FC236}">
                <a16:creationId xmlns:a16="http://schemas.microsoft.com/office/drawing/2014/main" id="{5B42EC92-1AF0-76C2-6344-5E50D5460EA9}"/>
              </a:ext>
            </a:extLst>
          </p:cNvPr>
          <p:cNvSpPr>
            <a:spLocks noGrp="1"/>
          </p:cNvSpPr>
          <p:nvPr>
            <p:ph idx="1"/>
          </p:nvPr>
        </p:nvSpPr>
        <p:spPr>
          <a:xfrm>
            <a:off x="457200" y="1600200"/>
            <a:ext cx="7643813" cy="1541463"/>
          </a:xfrm>
        </p:spPr>
        <p:txBody>
          <a:bodyPr/>
          <a:lstStyle/>
          <a:p>
            <a:r>
              <a:rPr lang="en-CA" altLang="en-US" sz="4000" dirty="0"/>
              <a:t>What if you were thrown in jail for what you just did?</a:t>
            </a:r>
          </a:p>
          <a:p>
            <a:endParaRPr lang="en-CA" altLang="en-US" dirty="0"/>
          </a:p>
          <a:p>
            <a:endParaRPr lang="en-CA" altLang="en-US" dirty="0"/>
          </a:p>
        </p:txBody>
      </p:sp>
      <p:pic>
        <p:nvPicPr>
          <p:cNvPr id="20484" name="Picture 5" descr="jail">
            <a:extLst>
              <a:ext uri="{FF2B5EF4-FFF2-40B4-BE49-F238E27FC236}">
                <a16:creationId xmlns:a16="http://schemas.microsoft.com/office/drawing/2014/main" id="{0B0A4831-00C5-D99C-314F-200B4680F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3213100"/>
            <a:ext cx="3001962"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7816558E-D8B4-67C7-7A42-4C24742EE54B}"/>
              </a:ext>
            </a:extLst>
          </p:cNvPr>
          <p:cNvSpPr>
            <a:spLocks noGrp="1"/>
          </p:cNvSpPr>
          <p:nvPr>
            <p:ph type="title"/>
          </p:nvPr>
        </p:nvSpPr>
        <p:spPr/>
        <p:txBody>
          <a:bodyPr/>
          <a:lstStyle/>
          <a:p>
            <a:r>
              <a:rPr lang="en-CA" altLang="en-US" dirty="0"/>
              <a:t>But what about the UDHR?</a:t>
            </a:r>
          </a:p>
        </p:txBody>
      </p:sp>
      <p:sp>
        <p:nvSpPr>
          <p:cNvPr id="19459" name="Content Placeholder 4">
            <a:extLst>
              <a:ext uri="{FF2B5EF4-FFF2-40B4-BE49-F238E27FC236}">
                <a16:creationId xmlns:a16="http://schemas.microsoft.com/office/drawing/2014/main" id="{E3E6849A-C5AF-1F7C-78C2-D8323CE25FFB}"/>
              </a:ext>
            </a:extLst>
          </p:cNvPr>
          <p:cNvSpPr>
            <a:spLocks noGrp="1"/>
          </p:cNvSpPr>
          <p:nvPr>
            <p:ph idx="1"/>
          </p:nvPr>
        </p:nvSpPr>
        <p:spPr/>
        <p:txBody>
          <a:bodyPr/>
          <a:lstStyle/>
          <a:p>
            <a:r>
              <a:rPr lang="en-CA" altLang="en-US" sz="4000"/>
              <a:t>19: everyone has the right to freedom of opinion and expression</a:t>
            </a:r>
          </a:p>
          <a:p>
            <a:r>
              <a:rPr lang="en-CA" altLang="en-US" sz="4000"/>
              <a:t>20: everyone has the right to freedom of peaceful assembly and association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BCCAE3E-90F4-38BB-919D-F90829F00913}"/>
              </a:ext>
            </a:extLst>
          </p:cNvPr>
          <p:cNvSpPr>
            <a:spLocks noGrp="1"/>
          </p:cNvSpPr>
          <p:nvPr>
            <p:ph type="title"/>
          </p:nvPr>
        </p:nvSpPr>
        <p:spPr/>
        <p:txBody>
          <a:bodyPr/>
          <a:lstStyle/>
          <a:p>
            <a:r>
              <a:rPr lang="en-CA" altLang="en-US" dirty="0"/>
              <a:t>A movement is born</a:t>
            </a:r>
          </a:p>
        </p:txBody>
      </p:sp>
      <p:sp>
        <p:nvSpPr>
          <p:cNvPr id="21507" name="Content Placeholder 2">
            <a:extLst>
              <a:ext uri="{FF2B5EF4-FFF2-40B4-BE49-F238E27FC236}">
                <a16:creationId xmlns:a16="http://schemas.microsoft.com/office/drawing/2014/main" id="{15DBDC00-2EFF-3417-D1FC-65E88DBC8155}"/>
              </a:ext>
            </a:extLst>
          </p:cNvPr>
          <p:cNvSpPr>
            <a:spLocks noGrp="1"/>
          </p:cNvSpPr>
          <p:nvPr>
            <p:ph idx="1"/>
          </p:nvPr>
        </p:nvSpPr>
        <p:spPr>
          <a:xfrm>
            <a:off x="457200" y="1600200"/>
            <a:ext cx="5122863" cy="4525963"/>
          </a:xfrm>
        </p:spPr>
        <p:txBody>
          <a:bodyPr/>
          <a:lstStyle/>
          <a:p>
            <a:r>
              <a:rPr lang="en-CA" altLang="en-US" sz="2800"/>
              <a:t>UK lawyer Peter Benenson wrote an article about people imprisoned for expressing their political or religious views</a:t>
            </a:r>
          </a:p>
          <a:p>
            <a:r>
              <a:rPr lang="en-CA" altLang="en-US" sz="2800"/>
              <a:t>Thousands of people responded to his call for a one year “appeal for amnesty” letter-writing campaign</a:t>
            </a:r>
          </a:p>
          <a:p>
            <a:endParaRPr lang="en-CA" altLang="en-US"/>
          </a:p>
        </p:txBody>
      </p:sp>
      <p:pic>
        <p:nvPicPr>
          <p:cNvPr id="21508" name="Picture 2" descr="http://www.courrierinternational.com/files/imagecache/article/2013/06/1180/1180-amnesty_international.jpg">
            <a:extLst>
              <a:ext uri="{FF2B5EF4-FFF2-40B4-BE49-F238E27FC236}">
                <a16:creationId xmlns:a16="http://schemas.microsoft.com/office/drawing/2014/main" id="{43016A67-B922-6491-016D-B1BE82916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238"/>
          <a:stretch>
            <a:fillRect/>
          </a:stretch>
        </p:blipFill>
        <p:spPr bwMode="auto">
          <a:xfrm>
            <a:off x="5795963" y="1700213"/>
            <a:ext cx="2592387"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ttp://www.thepositiveapproach.global/wp-content/uploads/2013/05/The-forgotten-prisoners.jpeg">
            <a:extLst>
              <a:ext uri="{FF2B5EF4-FFF2-40B4-BE49-F238E27FC236}">
                <a16:creationId xmlns:a16="http://schemas.microsoft.com/office/drawing/2014/main" id="{1F07FFD5-254B-5B9A-E060-453D85720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549275"/>
            <a:ext cx="9177338"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2CAA47B-AA13-6C33-2D57-F18140D5A6AC}"/>
              </a:ext>
            </a:extLst>
          </p:cNvPr>
          <p:cNvSpPr>
            <a:spLocks noGrp="1"/>
          </p:cNvSpPr>
          <p:nvPr>
            <p:ph type="title"/>
          </p:nvPr>
        </p:nvSpPr>
        <p:spPr>
          <a:xfrm>
            <a:off x="467544" y="476672"/>
            <a:ext cx="8229600" cy="1512168"/>
          </a:xfrm>
        </p:spPr>
        <p:txBody>
          <a:bodyPr/>
          <a:lstStyle/>
          <a:p>
            <a:r>
              <a:rPr lang="en-CA" altLang="en-US" dirty="0"/>
              <a:t>“Better to light a candle</a:t>
            </a:r>
            <a:br>
              <a:rPr lang="en-CA" altLang="en-US" dirty="0"/>
            </a:br>
            <a:r>
              <a:rPr lang="en-CA" altLang="en-US" dirty="0"/>
              <a:t>than curse the darkness”</a:t>
            </a:r>
          </a:p>
        </p:txBody>
      </p:sp>
      <p:pic>
        <p:nvPicPr>
          <p:cNvPr id="23555" name="Content Placeholder 3">
            <a:extLst>
              <a:ext uri="{FF2B5EF4-FFF2-40B4-BE49-F238E27FC236}">
                <a16:creationId xmlns:a16="http://schemas.microsoft.com/office/drawing/2014/main" id="{D323D7F7-3372-3F69-BD07-72D48D23276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2205038"/>
            <a:ext cx="6451600" cy="295275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ADC71812-F708-D9EB-38F6-8658F260D632}"/>
              </a:ext>
            </a:extLst>
          </p:cNvPr>
          <p:cNvSpPr>
            <a:spLocks noGrp="1"/>
          </p:cNvSpPr>
          <p:nvPr>
            <p:ph type="title"/>
          </p:nvPr>
        </p:nvSpPr>
        <p:spPr/>
        <p:txBody>
          <a:bodyPr/>
          <a:lstStyle/>
          <a:p>
            <a:r>
              <a:rPr lang="en-US" altLang="en-US" dirty="0"/>
              <a:t>Who Are We?</a:t>
            </a:r>
          </a:p>
        </p:txBody>
      </p:sp>
      <p:sp>
        <p:nvSpPr>
          <p:cNvPr id="24579" name="Content Placeholder 2">
            <a:extLst>
              <a:ext uri="{FF2B5EF4-FFF2-40B4-BE49-F238E27FC236}">
                <a16:creationId xmlns:a16="http://schemas.microsoft.com/office/drawing/2014/main" id="{ACDB3318-89FF-E99F-BC64-CE851F7D74E0}"/>
              </a:ext>
            </a:extLst>
          </p:cNvPr>
          <p:cNvSpPr>
            <a:spLocks noGrp="1"/>
          </p:cNvSpPr>
          <p:nvPr>
            <p:ph idx="1"/>
          </p:nvPr>
        </p:nvSpPr>
        <p:spPr>
          <a:xfrm>
            <a:off x="827584" y="1340768"/>
            <a:ext cx="7704856" cy="2544762"/>
          </a:xfrm>
        </p:spPr>
        <p:txBody>
          <a:bodyPr/>
          <a:lstStyle/>
          <a:p>
            <a:pPr marL="0" indent="0">
              <a:spcBef>
                <a:spcPts val="0"/>
              </a:spcBef>
              <a:buNone/>
            </a:pPr>
            <a:r>
              <a:rPr lang="en-US" sz="3200" i="0" dirty="0">
                <a:effectLst/>
              </a:rPr>
              <a:t>Amnesty International is a global movement of more than 10 million people who take injustice personally. We are campaigning for a world where human rights are enjoyed by all.</a:t>
            </a:r>
          </a:p>
          <a:p>
            <a:pPr>
              <a:buFontTx/>
              <a:buNone/>
            </a:pPr>
            <a:endParaRPr lang="en-CA" altLang="en-US" dirty="0"/>
          </a:p>
          <a:p>
            <a:endParaRPr lang="en-US" altLang="en-US" dirty="0"/>
          </a:p>
        </p:txBody>
      </p:sp>
      <p:pic>
        <p:nvPicPr>
          <p:cNvPr id="24580" name="Picture 4" descr="4031_web.jpg">
            <a:extLst>
              <a:ext uri="{FF2B5EF4-FFF2-40B4-BE49-F238E27FC236}">
                <a16:creationId xmlns:a16="http://schemas.microsoft.com/office/drawing/2014/main" id="{A3AD793B-0F7C-B64F-7CAA-EB937CB253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059347"/>
            <a:ext cx="3887787"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1816A781-DA1A-820F-6B3D-888C9AD69158}"/>
              </a:ext>
            </a:extLst>
          </p:cNvPr>
          <p:cNvSpPr>
            <a:spLocks noGrp="1"/>
          </p:cNvSpPr>
          <p:nvPr>
            <p:ph type="title"/>
          </p:nvPr>
        </p:nvSpPr>
        <p:spPr/>
        <p:txBody>
          <a:bodyPr/>
          <a:lstStyle/>
          <a:p>
            <a:r>
              <a:rPr lang="en-US" altLang="en-US" dirty="0"/>
              <a:t>What Do We Do?</a:t>
            </a:r>
          </a:p>
        </p:txBody>
      </p:sp>
      <p:sp>
        <p:nvSpPr>
          <p:cNvPr id="25603" name="Content Placeholder 2">
            <a:extLst>
              <a:ext uri="{FF2B5EF4-FFF2-40B4-BE49-F238E27FC236}">
                <a16:creationId xmlns:a16="http://schemas.microsoft.com/office/drawing/2014/main" id="{C32A8666-45CF-CDCD-CAAE-901F18BF52C1}"/>
              </a:ext>
            </a:extLst>
          </p:cNvPr>
          <p:cNvSpPr>
            <a:spLocks noGrp="1"/>
          </p:cNvSpPr>
          <p:nvPr>
            <p:ph idx="1"/>
          </p:nvPr>
        </p:nvSpPr>
        <p:spPr>
          <a:xfrm>
            <a:off x="755576" y="1600200"/>
            <a:ext cx="7931224" cy="4493096"/>
          </a:xfrm>
        </p:spPr>
        <p:txBody>
          <a:bodyPr/>
          <a:lstStyle/>
          <a:p>
            <a:r>
              <a:rPr lang="en-US" sz="2400" b="0" i="0" dirty="0">
                <a:solidFill>
                  <a:srgbClr val="FFFFFF"/>
                </a:solidFill>
                <a:effectLst/>
              </a:rPr>
              <a:t>We investigate and expose the </a:t>
            </a:r>
            <a:br>
              <a:rPr lang="en-US" sz="2400" b="0" i="0" dirty="0">
                <a:solidFill>
                  <a:srgbClr val="FFFFFF"/>
                </a:solidFill>
                <a:effectLst/>
              </a:rPr>
            </a:br>
            <a:r>
              <a:rPr lang="en-US" sz="2400" b="0" i="0" dirty="0">
                <a:solidFill>
                  <a:srgbClr val="FFFFFF"/>
                </a:solidFill>
                <a:effectLst/>
              </a:rPr>
              <a:t>facts, whenever and wherever </a:t>
            </a:r>
            <a:br>
              <a:rPr lang="en-US" sz="2400" b="0" i="0" dirty="0">
                <a:solidFill>
                  <a:srgbClr val="FFFFFF"/>
                </a:solidFill>
                <a:effectLst/>
              </a:rPr>
            </a:br>
            <a:r>
              <a:rPr lang="en-US" sz="2400" b="0" i="0" dirty="0">
                <a:solidFill>
                  <a:srgbClr val="FFFFFF"/>
                </a:solidFill>
                <a:effectLst/>
              </a:rPr>
              <a:t>abuses happen. </a:t>
            </a:r>
          </a:p>
          <a:p>
            <a:r>
              <a:rPr lang="en-US" sz="2400" b="0" i="0" dirty="0">
                <a:solidFill>
                  <a:srgbClr val="FFFFFF"/>
                </a:solidFill>
                <a:effectLst/>
              </a:rPr>
              <a:t>We lobby governments, and </a:t>
            </a:r>
            <a:br>
              <a:rPr lang="en-US" sz="2400" b="0" i="0" dirty="0">
                <a:solidFill>
                  <a:srgbClr val="FFFFFF"/>
                </a:solidFill>
                <a:effectLst/>
              </a:rPr>
            </a:br>
            <a:r>
              <a:rPr lang="en-US" sz="2400" b="0" i="0" dirty="0">
                <a:solidFill>
                  <a:srgbClr val="FFFFFF"/>
                </a:solidFill>
                <a:effectLst/>
              </a:rPr>
              <a:t>other powerful groups such as companies. Making sure they keep their promises and respect international law. </a:t>
            </a:r>
          </a:p>
          <a:p>
            <a:r>
              <a:rPr lang="en-US" sz="2400" b="0" i="0" dirty="0">
                <a:solidFill>
                  <a:srgbClr val="FFFFFF"/>
                </a:solidFill>
                <a:effectLst/>
              </a:rPr>
              <a:t>By telling the powerful stories of the people we work with, we mobilize millions of supporters around the world to campaign for change and to stand in </a:t>
            </a:r>
            <a:r>
              <a:rPr lang="en-US" sz="2400" b="0" i="0" dirty="0" err="1">
                <a:solidFill>
                  <a:srgbClr val="FFFFFF"/>
                </a:solidFill>
                <a:effectLst/>
              </a:rPr>
              <a:t>defence</a:t>
            </a:r>
            <a:r>
              <a:rPr lang="en-US" sz="2400" b="0" i="0" dirty="0">
                <a:solidFill>
                  <a:srgbClr val="FFFFFF"/>
                </a:solidFill>
                <a:effectLst/>
              </a:rPr>
              <a:t> of activists on the frontline. </a:t>
            </a:r>
          </a:p>
        </p:txBody>
      </p:sp>
      <p:pic>
        <p:nvPicPr>
          <p:cNvPr id="25604" name="Picture 3" descr="candle.jpg">
            <a:extLst>
              <a:ext uri="{FF2B5EF4-FFF2-40B4-BE49-F238E27FC236}">
                <a16:creationId xmlns:a16="http://schemas.microsoft.com/office/drawing/2014/main" id="{242113CC-2FF7-CB50-0D51-A30B2646AF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628800"/>
            <a:ext cx="1988553" cy="144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24F0AFC-35A2-F367-9F27-955916C88A9E}"/>
              </a:ext>
            </a:extLst>
          </p:cNvPr>
          <p:cNvSpPr/>
          <p:nvPr/>
        </p:nvSpPr>
        <p:spPr bwMode="auto">
          <a:xfrm>
            <a:off x="2101164" y="1499074"/>
            <a:ext cx="4938713" cy="4938712"/>
          </a:xfrm>
          <a:prstGeom prst="ellipse">
            <a:avLst/>
          </a:prstGeom>
          <a:solidFill>
            <a:schemeClr val="bg1"/>
          </a:solidFill>
          <a:ln w="254000" cap="flat" cmpd="sng" algn="ctr">
            <a:solidFill>
              <a:schemeClr val="bg2">
                <a:lumMod val="60000"/>
                <a:lumOff val="40000"/>
              </a:schemeClr>
            </a:solidFill>
            <a:prstDash val="solid"/>
            <a:round/>
            <a:headEnd type="none" w="med" len="med"/>
            <a:tailEnd type="none" w="med" len="med"/>
          </a:ln>
          <a:effectLst/>
          <a:extLst>
            <a:ext uri="{AF507438-7753-43e0-B8FC-AC1667EBCBE1}"/>
          </a:extLst>
        </p:spPr>
        <p:txBody>
          <a:bodyPr/>
          <a:lstStyle/>
          <a:p>
            <a:pPr algn="ctr">
              <a:defRPr/>
            </a:pPr>
            <a:endParaRPr lang="en-GB" sz="1400">
              <a:latin typeface="Amnesty Trade Gothic" panose="020B0503040303020004" pitchFamily="34" charset="0"/>
            </a:endParaRPr>
          </a:p>
        </p:txBody>
      </p:sp>
      <p:grpSp>
        <p:nvGrpSpPr>
          <p:cNvPr id="27651" name="Group 3">
            <a:extLst>
              <a:ext uri="{FF2B5EF4-FFF2-40B4-BE49-F238E27FC236}">
                <a16:creationId xmlns:a16="http://schemas.microsoft.com/office/drawing/2014/main" id="{5F40BE7E-B7EC-DBB6-C4CF-691F0E326022}"/>
              </a:ext>
            </a:extLst>
          </p:cNvPr>
          <p:cNvGrpSpPr>
            <a:grpSpLocks/>
          </p:cNvGrpSpPr>
          <p:nvPr/>
        </p:nvGrpSpPr>
        <p:grpSpPr bwMode="auto">
          <a:xfrm>
            <a:off x="1978972" y="1340768"/>
            <a:ext cx="5184576" cy="4896544"/>
            <a:chOff x="3003949" y="2321204"/>
            <a:chExt cx="6989062" cy="6732060"/>
          </a:xfrm>
        </p:grpSpPr>
        <p:cxnSp>
          <p:nvCxnSpPr>
            <p:cNvPr id="27652" name="Straight Connector 4">
              <a:extLst>
                <a:ext uri="{FF2B5EF4-FFF2-40B4-BE49-F238E27FC236}">
                  <a16:creationId xmlns:a16="http://schemas.microsoft.com/office/drawing/2014/main" id="{D737A171-4C21-76C4-5CB4-37924CBBBE54}"/>
                </a:ext>
              </a:extLst>
            </p:cNvPr>
            <p:cNvCxnSpPr>
              <a:cxnSpLocks noChangeShapeType="1"/>
            </p:cNvCxnSpPr>
            <p:nvPr/>
          </p:nvCxnSpPr>
          <p:spPr bwMode="auto">
            <a:xfrm>
              <a:off x="6499474" y="4132788"/>
              <a:ext cx="0" cy="759945"/>
            </a:xfrm>
            <a:prstGeom prst="line">
              <a:avLst/>
            </a:prstGeom>
            <a:noFill/>
            <a:ln w="76200" algn="ctr">
              <a:solidFill>
                <a:srgbClr val="FFFA5F"/>
              </a:solidFill>
              <a:round/>
              <a:headEnd/>
              <a:tailEnd/>
            </a:ln>
            <a:extLst>
              <a:ext uri="{909E8E84-426E-40DD-AFC4-6F175D3DCCD1}">
                <a14:hiddenFill xmlns:a14="http://schemas.microsoft.com/office/drawing/2010/main">
                  <a:noFill/>
                </a14:hiddenFill>
              </a:ext>
            </a:extLst>
          </p:spPr>
        </p:cxnSp>
        <p:cxnSp>
          <p:nvCxnSpPr>
            <p:cNvPr id="27653" name="Straight Connector 5">
              <a:extLst>
                <a:ext uri="{FF2B5EF4-FFF2-40B4-BE49-F238E27FC236}">
                  <a16:creationId xmlns:a16="http://schemas.microsoft.com/office/drawing/2014/main" id="{846E9048-4D31-DAD0-E560-7548B5F153B4}"/>
                </a:ext>
              </a:extLst>
            </p:cNvPr>
            <p:cNvCxnSpPr>
              <a:cxnSpLocks noChangeShapeType="1"/>
            </p:cNvCxnSpPr>
            <p:nvPr/>
          </p:nvCxnSpPr>
          <p:spPr bwMode="auto">
            <a:xfrm flipH="1">
              <a:off x="5495294" y="6866021"/>
              <a:ext cx="311948" cy="430694"/>
            </a:xfrm>
            <a:prstGeom prst="line">
              <a:avLst/>
            </a:prstGeom>
            <a:noFill/>
            <a:ln w="76200" algn="ctr">
              <a:solidFill>
                <a:srgbClr val="FFFA5F"/>
              </a:solidFill>
              <a:round/>
              <a:headEnd/>
              <a:tailEnd/>
            </a:ln>
            <a:extLst>
              <a:ext uri="{909E8E84-426E-40DD-AFC4-6F175D3DCCD1}">
                <a14:hiddenFill xmlns:a14="http://schemas.microsoft.com/office/drawing/2010/main">
                  <a:noFill/>
                </a14:hiddenFill>
              </a:ext>
            </a:extLst>
          </p:spPr>
        </p:cxnSp>
        <p:cxnSp>
          <p:nvCxnSpPr>
            <p:cNvPr id="27654" name="Straight Connector 6">
              <a:extLst>
                <a:ext uri="{FF2B5EF4-FFF2-40B4-BE49-F238E27FC236}">
                  <a16:creationId xmlns:a16="http://schemas.microsoft.com/office/drawing/2014/main" id="{66FA1AE3-486E-DE27-D361-D261FC3027F8}"/>
                </a:ext>
              </a:extLst>
            </p:cNvPr>
            <p:cNvCxnSpPr>
              <a:cxnSpLocks noChangeShapeType="1"/>
            </p:cNvCxnSpPr>
            <p:nvPr/>
          </p:nvCxnSpPr>
          <p:spPr bwMode="auto">
            <a:xfrm>
              <a:off x="7210709" y="6866021"/>
              <a:ext cx="311948" cy="430694"/>
            </a:xfrm>
            <a:prstGeom prst="line">
              <a:avLst/>
            </a:prstGeom>
            <a:noFill/>
            <a:ln w="76200" algn="ctr">
              <a:solidFill>
                <a:srgbClr val="FFFA5F"/>
              </a:solidFill>
              <a:round/>
              <a:headEnd/>
              <a:tailEnd/>
            </a:ln>
            <a:extLst>
              <a:ext uri="{909E8E84-426E-40DD-AFC4-6F175D3DCCD1}">
                <a14:hiddenFill xmlns:a14="http://schemas.microsoft.com/office/drawing/2010/main">
                  <a:noFill/>
                </a14:hiddenFill>
              </a:ext>
            </a:extLst>
          </p:spPr>
        </p:cxnSp>
        <p:sp>
          <p:nvSpPr>
            <p:cNvPr id="8" name="Oval 7">
              <a:extLst>
                <a:ext uri="{FF2B5EF4-FFF2-40B4-BE49-F238E27FC236}">
                  <a16:creationId xmlns:a16="http://schemas.microsoft.com/office/drawing/2014/main" id="{1BAC31B8-4896-1414-D422-5BFCB94AEEBA}"/>
                </a:ext>
              </a:extLst>
            </p:cNvPr>
            <p:cNvSpPr/>
            <p:nvPr/>
          </p:nvSpPr>
          <p:spPr bwMode="auto">
            <a:xfrm>
              <a:off x="5451886" y="2321204"/>
              <a:ext cx="2057873" cy="2059080"/>
            </a:xfrm>
            <a:prstGeom prst="ellipse">
              <a:avLst/>
            </a:prstGeom>
            <a:solidFill>
              <a:srgbClr val="FFFF01"/>
            </a:solidFill>
            <a:ln w="25400" cap="flat" cmpd="sng" algn="ctr">
              <a:noFill/>
              <a:prstDash val="solid"/>
              <a:round/>
              <a:headEnd type="none" w="med" len="med"/>
              <a:tailEnd type="none" w="med" len="med"/>
            </a:ln>
            <a:effectLst/>
            <a:extLst>
              <a:ext uri="{AF507438-7753-43e0-B8FC-AC1667EBCBE1}"/>
            </a:extLst>
          </p:spPr>
          <p:txBody>
            <a:bodyPr wrap="none" anchor="ctr"/>
            <a:lstStyle/>
            <a:p>
              <a:pPr algn="ctr" eaLnBrk="1" fontAlgn="auto" hangingPunct="1">
                <a:spcBef>
                  <a:spcPts val="0"/>
                </a:spcBef>
                <a:spcAft>
                  <a:spcPts val="0"/>
                </a:spcAft>
                <a:defRPr/>
              </a:pPr>
              <a:r>
                <a:rPr lang="en-US" sz="2400" b="1" kern="0" dirty="0">
                  <a:solidFill>
                    <a:srgbClr val="000000"/>
                  </a:solidFill>
                  <a:latin typeface="Amnesty Trade Gothic Cn"/>
                  <a:cs typeface="Amnesty Trade Gothic Cn"/>
                  <a:sym typeface="Gill Sans" pitchFamily="34" charset="0"/>
                </a:rPr>
                <a:t>Individuals</a:t>
              </a:r>
            </a:p>
          </p:txBody>
        </p:sp>
        <p:sp>
          <p:nvSpPr>
            <p:cNvPr id="9" name="Oval 8">
              <a:extLst>
                <a:ext uri="{FF2B5EF4-FFF2-40B4-BE49-F238E27FC236}">
                  <a16:creationId xmlns:a16="http://schemas.microsoft.com/office/drawing/2014/main" id="{52041347-CEF7-9828-7B99-82BF697ED158}"/>
                </a:ext>
              </a:extLst>
            </p:cNvPr>
            <p:cNvSpPr/>
            <p:nvPr/>
          </p:nvSpPr>
          <p:spPr bwMode="auto">
            <a:xfrm>
              <a:off x="7935138" y="4113835"/>
              <a:ext cx="2057873" cy="2059079"/>
            </a:xfrm>
            <a:prstGeom prst="ellipse">
              <a:avLst/>
            </a:prstGeom>
            <a:solidFill>
              <a:srgbClr val="FFFF01"/>
            </a:solidFill>
            <a:ln w="25400" cap="flat" cmpd="sng" algn="ctr">
              <a:noFill/>
              <a:prstDash val="solid"/>
              <a:round/>
              <a:headEnd type="none" w="med" len="med"/>
              <a:tailEnd type="none" w="med" len="med"/>
            </a:ln>
            <a:effectLst/>
            <a:extLst>
              <a:ext uri="{AF507438-7753-43e0-B8FC-AC1667EBCBE1}"/>
            </a:extLst>
          </p:spPr>
          <p:txBody>
            <a:bodyPr wrap="none" anchor="ctr"/>
            <a:lstStyle/>
            <a:p>
              <a:pPr algn="ctr" eaLnBrk="1" fontAlgn="auto" hangingPunct="1">
                <a:spcBef>
                  <a:spcPts val="0"/>
                </a:spcBef>
                <a:spcAft>
                  <a:spcPts val="0"/>
                </a:spcAft>
                <a:defRPr/>
              </a:pPr>
              <a:r>
                <a:rPr lang="en-US" sz="2400" b="1" kern="0" dirty="0">
                  <a:solidFill>
                    <a:srgbClr val="000000"/>
                  </a:solidFill>
                  <a:latin typeface="Amnesty Trade Gothic Cn"/>
                  <a:cs typeface="Amnesty Trade Gothic Cn"/>
                  <a:sym typeface="Gill Sans" pitchFamily="34" charset="0"/>
                </a:rPr>
                <a:t>Networks</a:t>
              </a:r>
            </a:p>
          </p:txBody>
        </p:sp>
        <p:sp>
          <p:nvSpPr>
            <p:cNvPr id="10" name="Oval 9">
              <a:extLst>
                <a:ext uri="{FF2B5EF4-FFF2-40B4-BE49-F238E27FC236}">
                  <a16:creationId xmlns:a16="http://schemas.microsoft.com/office/drawing/2014/main" id="{C6FEC761-7658-C2E4-B2CD-0A12C585AC1D}"/>
                </a:ext>
              </a:extLst>
            </p:cNvPr>
            <p:cNvSpPr/>
            <p:nvPr/>
          </p:nvSpPr>
          <p:spPr bwMode="auto">
            <a:xfrm>
              <a:off x="6981647" y="6994185"/>
              <a:ext cx="2057873" cy="2059079"/>
            </a:xfrm>
            <a:prstGeom prst="ellipse">
              <a:avLst/>
            </a:prstGeom>
            <a:solidFill>
              <a:srgbClr val="FFFF01"/>
            </a:solidFill>
            <a:ln w="25400" cap="flat" cmpd="sng" algn="ctr">
              <a:noFill/>
              <a:prstDash val="solid"/>
              <a:round/>
              <a:headEnd type="none" w="med" len="med"/>
              <a:tailEnd type="none" w="med" len="med"/>
            </a:ln>
            <a:effectLst/>
            <a:extLst>
              <a:ext uri="{AF507438-7753-43e0-B8FC-AC1667EBCBE1}"/>
            </a:extLst>
          </p:spPr>
          <p:txBody>
            <a:bodyPr wrap="none" anchor="ctr"/>
            <a:lstStyle/>
            <a:p>
              <a:pPr algn="ctr" eaLnBrk="1" fontAlgn="auto" hangingPunct="1">
                <a:spcBef>
                  <a:spcPts val="0"/>
                </a:spcBef>
                <a:spcAft>
                  <a:spcPts val="0"/>
                </a:spcAft>
                <a:defRPr/>
              </a:pPr>
              <a:r>
                <a:rPr lang="en-US" sz="2400" b="1" kern="0" dirty="0">
                  <a:solidFill>
                    <a:srgbClr val="000000"/>
                  </a:solidFill>
                  <a:latin typeface="Amnesty Trade Gothic Cn"/>
                  <a:cs typeface="Amnesty Trade Gothic Cn"/>
                  <a:sym typeface="Gill Sans" pitchFamily="34" charset="0"/>
                </a:rPr>
                <a:t>Sections</a:t>
              </a:r>
            </a:p>
          </p:txBody>
        </p:sp>
        <p:sp>
          <p:nvSpPr>
            <p:cNvPr id="11" name="Oval 10">
              <a:extLst>
                <a:ext uri="{FF2B5EF4-FFF2-40B4-BE49-F238E27FC236}">
                  <a16:creationId xmlns:a16="http://schemas.microsoft.com/office/drawing/2014/main" id="{EB7DE93B-6185-29E2-42B1-CEC4368C0327}"/>
                </a:ext>
              </a:extLst>
            </p:cNvPr>
            <p:cNvSpPr/>
            <p:nvPr/>
          </p:nvSpPr>
          <p:spPr bwMode="auto">
            <a:xfrm>
              <a:off x="3941389" y="6994185"/>
              <a:ext cx="2057873" cy="2059079"/>
            </a:xfrm>
            <a:prstGeom prst="ellipse">
              <a:avLst/>
            </a:prstGeom>
            <a:solidFill>
              <a:srgbClr val="FFFF01"/>
            </a:solidFill>
            <a:ln w="25400" cap="flat" cmpd="sng" algn="ctr">
              <a:noFill/>
              <a:prstDash val="solid"/>
              <a:round/>
              <a:headEnd type="none" w="med" len="med"/>
              <a:tailEnd type="none" w="med" len="med"/>
            </a:ln>
            <a:effectLst/>
            <a:extLst>
              <a:ext uri="{AF507438-7753-43e0-B8FC-AC1667EBCBE1}"/>
            </a:extLst>
          </p:spPr>
          <p:txBody>
            <a:bodyPr wrap="none" anchor="ctr"/>
            <a:lstStyle/>
            <a:p>
              <a:pPr algn="ctr" eaLnBrk="1" fontAlgn="auto" hangingPunct="1">
                <a:spcBef>
                  <a:spcPts val="0"/>
                </a:spcBef>
                <a:spcAft>
                  <a:spcPts val="0"/>
                </a:spcAft>
                <a:defRPr/>
              </a:pPr>
              <a:r>
                <a:rPr lang="en-US" sz="2400" b="1" kern="0" dirty="0">
                  <a:solidFill>
                    <a:srgbClr val="000000"/>
                  </a:solidFill>
                  <a:latin typeface="Amnesty Trade Gothic Cn"/>
                  <a:cs typeface="Amnesty Trade Gothic Cn"/>
                  <a:sym typeface="Gill Sans" pitchFamily="34" charset="0"/>
                </a:rPr>
                <a:t>Groups</a:t>
              </a:r>
            </a:p>
          </p:txBody>
        </p:sp>
        <p:sp>
          <p:nvSpPr>
            <p:cNvPr id="12" name="Oval 11">
              <a:extLst>
                <a:ext uri="{FF2B5EF4-FFF2-40B4-BE49-F238E27FC236}">
                  <a16:creationId xmlns:a16="http://schemas.microsoft.com/office/drawing/2014/main" id="{56FBE448-0986-EAEB-E68D-1CA8610F0033}"/>
                </a:ext>
              </a:extLst>
            </p:cNvPr>
            <p:cNvSpPr/>
            <p:nvPr/>
          </p:nvSpPr>
          <p:spPr bwMode="auto">
            <a:xfrm>
              <a:off x="3003949" y="4085166"/>
              <a:ext cx="2057873" cy="2057393"/>
            </a:xfrm>
            <a:prstGeom prst="ellipse">
              <a:avLst/>
            </a:prstGeom>
            <a:solidFill>
              <a:srgbClr val="FFFF01"/>
            </a:solidFill>
            <a:ln w="25400" cap="flat" cmpd="sng" algn="ctr">
              <a:noFill/>
              <a:prstDash val="solid"/>
              <a:round/>
              <a:headEnd type="none" w="med" len="med"/>
              <a:tailEnd type="none" w="med" len="med"/>
            </a:ln>
            <a:effectLst/>
            <a:extLst>
              <a:ext uri="{AF507438-7753-43e0-B8FC-AC1667EBCBE1}"/>
            </a:extLst>
          </p:spPr>
          <p:txBody>
            <a:bodyPr wrap="none" anchor="ctr"/>
            <a:lstStyle/>
            <a:p>
              <a:pPr algn="ctr" eaLnBrk="1" fontAlgn="auto" hangingPunct="1">
                <a:spcBef>
                  <a:spcPts val="0"/>
                </a:spcBef>
                <a:spcAft>
                  <a:spcPts val="0"/>
                </a:spcAft>
                <a:defRPr/>
              </a:pPr>
              <a:r>
                <a:rPr lang="en-US" sz="2400" b="1" kern="0" dirty="0">
                  <a:solidFill>
                    <a:srgbClr val="000000"/>
                  </a:solidFill>
                  <a:latin typeface="Amnesty Trade Gothic Cn"/>
                  <a:cs typeface="Amnesty Trade Gothic Cn"/>
                  <a:sym typeface="Gill Sans" pitchFamily="34" charset="0"/>
                </a:rPr>
                <a:t>International</a:t>
              </a:r>
              <a:br>
                <a:rPr lang="en-US" sz="2400" b="1" kern="0" dirty="0">
                  <a:solidFill>
                    <a:srgbClr val="000000"/>
                  </a:solidFill>
                  <a:latin typeface="Amnesty Trade Gothic Cn"/>
                  <a:cs typeface="Amnesty Trade Gothic Cn"/>
                  <a:sym typeface="Gill Sans" pitchFamily="34" charset="0"/>
                </a:rPr>
              </a:br>
              <a:r>
                <a:rPr lang="en-US" sz="2400" b="1" kern="0" dirty="0">
                  <a:solidFill>
                    <a:srgbClr val="000000"/>
                  </a:solidFill>
                  <a:latin typeface="Amnesty Trade Gothic Cn"/>
                  <a:cs typeface="Amnesty Trade Gothic Cn"/>
                  <a:sym typeface="Gill Sans" pitchFamily="34" charset="0"/>
                </a:rPr>
                <a:t>Secretariat</a:t>
              </a:r>
            </a:p>
          </p:txBody>
        </p:sp>
        <p:sp>
          <p:nvSpPr>
            <p:cNvPr id="13" name="Oval 12">
              <a:extLst>
                <a:ext uri="{FF2B5EF4-FFF2-40B4-BE49-F238E27FC236}">
                  <a16:creationId xmlns:a16="http://schemas.microsoft.com/office/drawing/2014/main" id="{2F02B7CB-6095-583D-AD26-A605716C5558}"/>
                </a:ext>
              </a:extLst>
            </p:cNvPr>
            <p:cNvSpPr/>
            <p:nvPr/>
          </p:nvSpPr>
          <p:spPr bwMode="auto">
            <a:xfrm>
              <a:off x="5162949" y="4604573"/>
              <a:ext cx="2672667" cy="2672925"/>
            </a:xfrm>
            <a:prstGeom prst="ellipse">
              <a:avLst/>
            </a:prstGeom>
            <a:solidFill>
              <a:srgbClr val="FFFF01"/>
            </a:solidFill>
            <a:ln w="25400" cap="flat" cmpd="sng" algn="ctr">
              <a:noFill/>
              <a:prstDash val="solid"/>
              <a:round/>
              <a:headEnd type="none" w="med" len="med"/>
              <a:tailEnd type="none" w="med" len="med"/>
            </a:ln>
            <a:effectLst/>
            <a:extLst>
              <a:ext uri="{AF507438-7753-43e0-B8FC-AC1667EBCBE1}"/>
            </a:extLst>
          </p:spPr>
          <p:txBody>
            <a:bodyPr/>
            <a:lstStyle/>
            <a:p>
              <a:pPr algn="ctr" eaLnBrk="1" fontAlgn="auto" hangingPunct="1">
                <a:spcBef>
                  <a:spcPts val="0"/>
                </a:spcBef>
                <a:spcAft>
                  <a:spcPts val="0"/>
                </a:spcAft>
                <a:defRPr/>
              </a:pPr>
              <a:endParaRPr lang="en-GB" sz="1400" kern="0">
                <a:solidFill>
                  <a:srgbClr val="000000"/>
                </a:solidFill>
                <a:latin typeface="Amnesty Trade Gothic" panose="020B0503040303020004" pitchFamily="34" charset="0"/>
                <a:sym typeface="Gill Sans" pitchFamily="34" charset="0"/>
              </a:endParaRPr>
            </a:p>
          </p:txBody>
        </p:sp>
        <p:pic>
          <p:nvPicPr>
            <p:cNvPr id="27661" name="Picture 15" descr="AMN_ENG.png">
              <a:extLst>
                <a:ext uri="{FF2B5EF4-FFF2-40B4-BE49-F238E27FC236}">
                  <a16:creationId xmlns:a16="http://schemas.microsoft.com/office/drawing/2014/main" id="{1DC5EE8A-8958-C3E3-0F65-F73F4F46BD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1556" y="5479102"/>
              <a:ext cx="2271857" cy="9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662" name="Straight Connector 14">
              <a:extLst>
                <a:ext uri="{FF2B5EF4-FFF2-40B4-BE49-F238E27FC236}">
                  <a16:creationId xmlns:a16="http://schemas.microsoft.com/office/drawing/2014/main" id="{A13F3AB7-B2AA-25DA-3759-22FB3DCC3330}"/>
                </a:ext>
              </a:extLst>
            </p:cNvPr>
            <p:cNvCxnSpPr>
              <a:cxnSpLocks noChangeShapeType="1"/>
            </p:cNvCxnSpPr>
            <p:nvPr/>
          </p:nvCxnSpPr>
          <p:spPr bwMode="auto">
            <a:xfrm>
              <a:off x="4965962" y="5411052"/>
              <a:ext cx="408143" cy="155559"/>
            </a:xfrm>
            <a:prstGeom prst="line">
              <a:avLst/>
            </a:prstGeom>
            <a:noFill/>
            <a:ln w="76200" algn="ctr">
              <a:solidFill>
                <a:srgbClr val="FFFA5F"/>
              </a:solidFill>
              <a:round/>
              <a:headEnd/>
              <a:tailEnd/>
            </a:ln>
            <a:extLst>
              <a:ext uri="{909E8E84-426E-40DD-AFC4-6F175D3DCCD1}">
                <a14:hiddenFill xmlns:a14="http://schemas.microsoft.com/office/drawing/2010/main">
                  <a:noFill/>
                </a14:hiddenFill>
              </a:ext>
            </a:extLst>
          </p:spPr>
        </p:cxnSp>
        <p:cxnSp>
          <p:nvCxnSpPr>
            <p:cNvPr id="27663" name="Straight Connector 15">
              <a:extLst>
                <a:ext uri="{FF2B5EF4-FFF2-40B4-BE49-F238E27FC236}">
                  <a16:creationId xmlns:a16="http://schemas.microsoft.com/office/drawing/2014/main" id="{5806D042-0631-6FAF-3152-6EE7BF0F7B74}"/>
                </a:ext>
              </a:extLst>
            </p:cNvPr>
            <p:cNvCxnSpPr>
              <a:cxnSpLocks noChangeShapeType="1"/>
            </p:cNvCxnSpPr>
            <p:nvPr/>
          </p:nvCxnSpPr>
          <p:spPr bwMode="auto">
            <a:xfrm flipH="1">
              <a:off x="7661976" y="5443136"/>
              <a:ext cx="408143" cy="155559"/>
            </a:xfrm>
            <a:prstGeom prst="line">
              <a:avLst/>
            </a:prstGeom>
            <a:noFill/>
            <a:ln w="76200" algn="ctr">
              <a:solidFill>
                <a:srgbClr val="FFFA5F"/>
              </a:solidFill>
              <a:round/>
              <a:headEnd/>
              <a:tailEnd/>
            </a:ln>
            <a:extLst>
              <a:ext uri="{909E8E84-426E-40DD-AFC4-6F175D3DCCD1}">
                <a14:hiddenFill xmlns:a14="http://schemas.microsoft.com/office/drawing/2010/main">
                  <a:noFill/>
                </a14:hiddenFill>
              </a:ext>
            </a:extLst>
          </p:spPr>
        </p:cxnSp>
      </p:grpSp>
      <p:sp>
        <p:nvSpPr>
          <p:cNvPr id="2" name="Title 1">
            <a:extLst>
              <a:ext uri="{FF2B5EF4-FFF2-40B4-BE49-F238E27FC236}">
                <a16:creationId xmlns:a16="http://schemas.microsoft.com/office/drawing/2014/main" id="{A675515F-F965-6A31-4A97-00779D2BA6D2}"/>
              </a:ext>
            </a:extLst>
          </p:cNvPr>
          <p:cNvSpPr>
            <a:spLocks noGrp="1"/>
          </p:cNvSpPr>
          <p:nvPr>
            <p:ph type="title"/>
          </p:nvPr>
        </p:nvSpPr>
        <p:spPr/>
        <p:txBody>
          <a:bodyPr/>
          <a:lstStyle/>
          <a:p>
            <a:r>
              <a:rPr lang="en-US" dirty="0"/>
              <a:t>Our Global Structure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7A84-FA3B-050C-1C51-AFE3954591DF}"/>
              </a:ext>
            </a:extLst>
          </p:cNvPr>
          <p:cNvSpPr>
            <a:spLocks noGrp="1"/>
          </p:cNvSpPr>
          <p:nvPr>
            <p:ph type="title"/>
          </p:nvPr>
        </p:nvSpPr>
        <p:spPr/>
        <p:txBody>
          <a:bodyPr/>
          <a:lstStyle/>
          <a:p>
            <a:r>
              <a:rPr lang="en-US" dirty="0"/>
              <a:t>Our Values and Commitments</a:t>
            </a:r>
          </a:p>
        </p:txBody>
      </p:sp>
      <p:sp>
        <p:nvSpPr>
          <p:cNvPr id="3" name="Content Placeholder 2">
            <a:extLst>
              <a:ext uri="{FF2B5EF4-FFF2-40B4-BE49-F238E27FC236}">
                <a16:creationId xmlns:a16="http://schemas.microsoft.com/office/drawing/2014/main" id="{B554BD0C-DC7D-1214-3AAE-83B96CFD2A73}"/>
              </a:ext>
            </a:extLst>
          </p:cNvPr>
          <p:cNvSpPr>
            <a:spLocks noGrp="1"/>
          </p:cNvSpPr>
          <p:nvPr>
            <p:ph sz="half" idx="1"/>
          </p:nvPr>
        </p:nvSpPr>
        <p:spPr/>
        <p:txBody>
          <a:bodyPr/>
          <a:lstStyle/>
          <a:p>
            <a:r>
              <a:rPr lang="en-US" dirty="0"/>
              <a:t>Decolonization</a:t>
            </a:r>
          </a:p>
          <a:p>
            <a:r>
              <a:rPr lang="en-US" dirty="0"/>
              <a:t>Anti-Racism and </a:t>
            </a:r>
            <a:br>
              <a:rPr lang="en-US" dirty="0"/>
            </a:br>
            <a:r>
              <a:rPr lang="en-US" dirty="0"/>
              <a:t>Anti-Oppression</a:t>
            </a:r>
          </a:p>
          <a:p>
            <a:r>
              <a:rPr lang="en-US" dirty="0"/>
              <a:t>Allyship and Alignment</a:t>
            </a:r>
          </a:p>
        </p:txBody>
      </p:sp>
      <p:sp>
        <p:nvSpPr>
          <p:cNvPr id="4" name="Content Placeholder 3">
            <a:extLst>
              <a:ext uri="{FF2B5EF4-FFF2-40B4-BE49-F238E27FC236}">
                <a16:creationId xmlns:a16="http://schemas.microsoft.com/office/drawing/2014/main" id="{BF952CCD-F1BA-A5C2-3F11-9D57BB2ACAB8}"/>
              </a:ext>
            </a:extLst>
          </p:cNvPr>
          <p:cNvSpPr>
            <a:spLocks noGrp="1"/>
          </p:cNvSpPr>
          <p:nvPr>
            <p:ph sz="half" idx="2"/>
          </p:nvPr>
        </p:nvSpPr>
        <p:spPr/>
        <p:txBody>
          <a:bodyPr/>
          <a:lstStyle/>
          <a:p>
            <a:r>
              <a:rPr lang="en-US" dirty="0"/>
              <a:t>Intersectionality </a:t>
            </a:r>
            <a:br>
              <a:rPr lang="en-US" dirty="0"/>
            </a:br>
            <a:r>
              <a:rPr lang="en-US" dirty="0"/>
              <a:t>and Nuance</a:t>
            </a:r>
          </a:p>
          <a:p>
            <a:r>
              <a:rPr lang="en-US" dirty="0"/>
              <a:t>Transparency and Accountability</a:t>
            </a:r>
          </a:p>
          <a:p>
            <a:r>
              <a:rPr lang="en-US" dirty="0"/>
              <a:t>Boldness and Innovation</a:t>
            </a:r>
          </a:p>
        </p:txBody>
      </p:sp>
    </p:spTree>
    <p:extLst>
      <p:ext uri="{BB962C8B-B14F-4D97-AF65-F5344CB8AC3E}">
        <p14:creationId xmlns:p14="http://schemas.microsoft.com/office/powerpoint/2010/main" val="3743532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026BBEDB-5A46-2CFD-C034-6F8DC513DBCA}"/>
              </a:ext>
            </a:extLst>
          </p:cNvPr>
          <p:cNvSpPr>
            <a:spLocks noGrp="1"/>
          </p:cNvSpPr>
          <p:nvPr>
            <p:ph type="title"/>
          </p:nvPr>
        </p:nvSpPr>
        <p:spPr/>
        <p:txBody>
          <a:bodyPr/>
          <a:lstStyle/>
          <a:p>
            <a:r>
              <a:rPr lang="en-US" altLang="en-US"/>
              <a:t>Land and Territory</a:t>
            </a:r>
            <a:endParaRPr lang="en-CA" altLang="en-US"/>
          </a:p>
        </p:txBody>
      </p:sp>
      <p:sp>
        <p:nvSpPr>
          <p:cNvPr id="9219" name="Content Placeholder 2">
            <a:extLst>
              <a:ext uri="{FF2B5EF4-FFF2-40B4-BE49-F238E27FC236}">
                <a16:creationId xmlns:a16="http://schemas.microsoft.com/office/drawing/2014/main" id="{5FD43E10-6ACC-15F2-8568-AB0C422F6285}"/>
              </a:ext>
            </a:extLst>
          </p:cNvPr>
          <p:cNvSpPr>
            <a:spLocks noGrp="1"/>
          </p:cNvSpPr>
          <p:nvPr>
            <p:ph idx="1"/>
          </p:nvPr>
        </p:nvSpPr>
        <p:spPr>
          <a:xfrm>
            <a:off x="457200" y="1600200"/>
            <a:ext cx="8229600" cy="1181100"/>
          </a:xfrm>
        </p:spPr>
        <p:txBody>
          <a:bodyPr/>
          <a:lstStyle/>
          <a:p>
            <a:r>
              <a:rPr lang="en-US" altLang="en-US"/>
              <a:t>We acknowledge Indigenous land and territory at the start of public events</a:t>
            </a:r>
          </a:p>
        </p:txBody>
      </p:sp>
      <p:pic>
        <p:nvPicPr>
          <p:cNvPr id="9220" name="Picture 5" descr="https://scontent.fyto1-1.fna.fbcdn.net/v/t1.0-9/37081912_1709658552436074_2223986503124516864_n.png?_nc_cat=0&amp;oh=67c5de45a8cbe2eb1d7065cce1242b88&amp;oe=5C29F767">
            <a:extLst>
              <a:ext uri="{FF2B5EF4-FFF2-40B4-BE49-F238E27FC236}">
                <a16:creationId xmlns:a16="http://schemas.microsoft.com/office/drawing/2014/main" id="{F199A1C5-E179-7025-6FA6-06CC57712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847975"/>
            <a:ext cx="6119812"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FBFB-5EEB-9955-FDB4-FBDA77695D2E}"/>
              </a:ext>
            </a:extLst>
          </p:cNvPr>
          <p:cNvSpPr>
            <a:spLocks noGrp="1"/>
          </p:cNvSpPr>
          <p:nvPr>
            <p:ph type="title"/>
          </p:nvPr>
        </p:nvSpPr>
        <p:spPr/>
        <p:txBody>
          <a:bodyPr/>
          <a:lstStyle/>
          <a:p>
            <a:r>
              <a:rPr lang="en-US" dirty="0"/>
              <a:t>Human Rights Priorities</a:t>
            </a:r>
          </a:p>
        </p:txBody>
      </p:sp>
      <p:sp>
        <p:nvSpPr>
          <p:cNvPr id="3" name="Content Placeholder 2">
            <a:extLst>
              <a:ext uri="{FF2B5EF4-FFF2-40B4-BE49-F238E27FC236}">
                <a16:creationId xmlns:a16="http://schemas.microsoft.com/office/drawing/2014/main" id="{134C335B-F7C5-C59A-3CDA-021235B61543}"/>
              </a:ext>
            </a:extLst>
          </p:cNvPr>
          <p:cNvSpPr>
            <a:spLocks noGrp="1"/>
          </p:cNvSpPr>
          <p:nvPr>
            <p:ph sz="half" idx="1"/>
          </p:nvPr>
        </p:nvSpPr>
        <p:spPr/>
        <p:txBody>
          <a:bodyPr/>
          <a:lstStyle/>
          <a:p>
            <a:r>
              <a:rPr lang="en-US" sz="2400" dirty="0"/>
              <a:t>Global Priorities</a:t>
            </a:r>
          </a:p>
          <a:p>
            <a:pPr lvl="1"/>
            <a:r>
              <a:rPr lang="en-US" sz="2000" dirty="0"/>
              <a:t>Freedom of Expression</a:t>
            </a:r>
          </a:p>
          <a:p>
            <a:pPr lvl="1"/>
            <a:r>
              <a:rPr lang="en-US" sz="2000" dirty="0"/>
              <a:t>Equality and Justice</a:t>
            </a:r>
          </a:p>
          <a:p>
            <a:endParaRPr lang="en-US" dirty="0"/>
          </a:p>
        </p:txBody>
      </p:sp>
      <p:sp>
        <p:nvSpPr>
          <p:cNvPr id="4" name="Content Placeholder 3">
            <a:extLst>
              <a:ext uri="{FF2B5EF4-FFF2-40B4-BE49-F238E27FC236}">
                <a16:creationId xmlns:a16="http://schemas.microsoft.com/office/drawing/2014/main" id="{3C02BADA-3EB3-420D-7FD1-618AEC39D7D2}"/>
              </a:ext>
            </a:extLst>
          </p:cNvPr>
          <p:cNvSpPr>
            <a:spLocks noGrp="1"/>
          </p:cNvSpPr>
          <p:nvPr>
            <p:ph sz="half" idx="2"/>
          </p:nvPr>
        </p:nvSpPr>
        <p:spPr/>
        <p:txBody>
          <a:bodyPr/>
          <a:lstStyle/>
          <a:p>
            <a:r>
              <a:rPr lang="en-US" sz="2400" dirty="0"/>
              <a:t>Amnesty Canada Priorities</a:t>
            </a:r>
          </a:p>
          <a:p>
            <a:pPr lvl="1"/>
            <a:r>
              <a:rPr lang="en-US" sz="2000" dirty="0"/>
              <a:t>Indigenous Peoples and Environmental Justice</a:t>
            </a:r>
          </a:p>
          <a:p>
            <a:pPr lvl="1"/>
            <a:r>
              <a:rPr lang="en-US" sz="2000" dirty="0"/>
              <a:t>Racial Justice</a:t>
            </a:r>
          </a:p>
          <a:p>
            <a:pPr lvl="1"/>
            <a:r>
              <a:rPr lang="en-US" sz="2000" dirty="0"/>
              <a:t>Gender Justice</a:t>
            </a:r>
          </a:p>
          <a:p>
            <a:pPr lvl="1"/>
            <a:r>
              <a:rPr lang="en-US" sz="2000" dirty="0"/>
              <a:t>People on the Move</a:t>
            </a:r>
          </a:p>
          <a:p>
            <a:pPr lvl="1"/>
            <a:r>
              <a:rPr lang="en-US" sz="2000" dirty="0"/>
              <a:t>Crisis Response</a:t>
            </a:r>
          </a:p>
        </p:txBody>
      </p:sp>
      <p:pic>
        <p:nvPicPr>
          <p:cNvPr id="6" name="Picture 5" descr="A group of people with bright lights&#10;&#10;Description automatically generated">
            <a:extLst>
              <a:ext uri="{FF2B5EF4-FFF2-40B4-BE49-F238E27FC236}">
                <a16:creationId xmlns:a16="http://schemas.microsoft.com/office/drawing/2014/main" id="{F9E848C4-786C-0310-10BA-11F6987F4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988643"/>
            <a:ext cx="2808312" cy="3510390"/>
          </a:xfrm>
          <a:prstGeom prst="rect">
            <a:avLst/>
          </a:prstGeom>
        </p:spPr>
      </p:pic>
    </p:spTree>
    <p:extLst>
      <p:ext uri="{BB962C8B-B14F-4D97-AF65-F5344CB8AC3E}">
        <p14:creationId xmlns:p14="http://schemas.microsoft.com/office/powerpoint/2010/main" val="2327007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375C5AC5-D372-F9EE-6218-374A717B189A}"/>
              </a:ext>
            </a:extLst>
          </p:cNvPr>
          <p:cNvSpPr>
            <a:spLocks noGrp="1"/>
          </p:cNvSpPr>
          <p:nvPr>
            <p:ph type="title"/>
          </p:nvPr>
        </p:nvSpPr>
        <p:spPr/>
        <p:txBody>
          <a:bodyPr/>
          <a:lstStyle/>
          <a:p>
            <a:r>
              <a:rPr lang="en-US" altLang="en-US" dirty="0"/>
              <a:t>Current campaign priorities</a:t>
            </a:r>
            <a:endParaRPr lang="en-CA" altLang="en-US" dirty="0"/>
          </a:p>
        </p:txBody>
      </p:sp>
      <p:sp>
        <p:nvSpPr>
          <p:cNvPr id="33795" name="Content Placeholder 2">
            <a:extLst>
              <a:ext uri="{FF2B5EF4-FFF2-40B4-BE49-F238E27FC236}">
                <a16:creationId xmlns:a16="http://schemas.microsoft.com/office/drawing/2014/main" id="{B8ADD8EB-7CBD-6DB8-0662-BAC83704672A}"/>
              </a:ext>
            </a:extLst>
          </p:cNvPr>
          <p:cNvSpPr>
            <a:spLocks noGrp="1"/>
          </p:cNvSpPr>
          <p:nvPr>
            <p:ph idx="1"/>
          </p:nvPr>
        </p:nvSpPr>
        <p:spPr>
          <a:xfrm>
            <a:off x="2987675" y="1844675"/>
            <a:ext cx="5699125" cy="4281488"/>
          </a:xfrm>
        </p:spPr>
        <p:txBody>
          <a:bodyPr/>
          <a:lstStyle/>
          <a:p>
            <a:r>
              <a:rPr lang="en-US" altLang="en-US" dirty="0"/>
              <a:t>Corporate Accountability and Climate Justice</a:t>
            </a:r>
          </a:p>
          <a:p>
            <a:pPr lvl="1"/>
            <a:r>
              <a:rPr lang="en-US" altLang="en-US" dirty="0"/>
              <a:t>Promote a just energy transition</a:t>
            </a:r>
          </a:p>
          <a:p>
            <a:pPr lvl="1"/>
            <a:r>
              <a:rPr lang="en-US" altLang="en-US" dirty="0"/>
              <a:t>End criminalizing Indigenous land and water defenders</a:t>
            </a:r>
          </a:p>
          <a:p>
            <a:pPr lvl="1"/>
            <a:r>
              <a:rPr lang="en-US" altLang="en-US" dirty="0"/>
              <a:t>End evictions near cobalt and copper mines in the DRC</a:t>
            </a:r>
          </a:p>
        </p:txBody>
      </p:sp>
      <p:pic>
        <p:nvPicPr>
          <p:cNvPr id="33796" name="Picture 1">
            <a:extLst>
              <a:ext uri="{FF2B5EF4-FFF2-40B4-BE49-F238E27FC236}">
                <a16:creationId xmlns:a16="http://schemas.microsoft.com/office/drawing/2014/main" id="{F16D9F0B-946E-29E2-83CE-B2F7C61DB0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989138"/>
            <a:ext cx="2420938"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47A21CD1-A82D-4D24-6394-56BDED3AE87D}"/>
              </a:ext>
            </a:extLst>
          </p:cNvPr>
          <p:cNvSpPr>
            <a:spLocks noGrp="1"/>
          </p:cNvSpPr>
          <p:nvPr>
            <p:ph type="title"/>
          </p:nvPr>
        </p:nvSpPr>
        <p:spPr/>
        <p:txBody>
          <a:bodyPr/>
          <a:lstStyle/>
          <a:p>
            <a:r>
              <a:rPr lang="en-US" altLang="en-US"/>
              <a:t>Current campaign priorities</a:t>
            </a:r>
            <a:endParaRPr lang="en-CA" altLang="en-US"/>
          </a:p>
        </p:txBody>
      </p:sp>
      <p:sp>
        <p:nvSpPr>
          <p:cNvPr id="34819" name="Content Placeholder 2">
            <a:extLst>
              <a:ext uri="{FF2B5EF4-FFF2-40B4-BE49-F238E27FC236}">
                <a16:creationId xmlns:a16="http://schemas.microsoft.com/office/drawing/2014/main" id="{BDE97CC1-583B-DAB6-4231-DCB0DF96F18A}"/>
              </a:ext>
            </a:extLst>
          </p:cNvPr>
          <p:cNvSpPr>
            <a:spLocks noGrp="1"/>
          </p:cNvSpPr>
          <p:nvPr>
            <p:ph idx="1"/>
          </p:nvPr>
        </p:nvSpPr>
        <p:spPr/>
        <p:txBody>
          <a:bodyPr/>
          <a:lstStyle/>
          <a:p>
            <a:r>
              <a:rPr lang="en-US" altLang="en-US" dirty="0"/>
              <a:t>Rights of Indigenous Peoples in Canada</a:t>
            </a:r>
          </a:p>
          <a:p>
            <a:pPr lvl="1"/>
            <a:r>
              <a:rPr lang="en-US" altLang="en-US" sz="2400" dirty="0">
                <a:ea typeface="Arial" panose="020B0604020202020204" pitchFamily="34" charset="0"/>
              </a:rPr>
              <a:t>End violence against Indigenous women </a:t>
            </a:r>
            <a:br>
              <a:rPr lang="en-US" altLang="en-US" sz="2400" dirty="0">
                <a:ea typeface="Arial" panose="020B0604020202020204" pitchFamily="34" charset="0"/>
              </a:rPr>
            </a:br>
            <a:r>
              <a:rPr lang="en-US" altLang="en-US" sz="2400" dirty="0">
                <a:ea typeface="Arial" panose="020B0604020202020204" pitchFamily="34" charset="0"/>
              </a:rPr>
              <a:t>and girls / end forced sterilization (2024 is the 20</a:t>
            </a:r>
            <a:r>
              <a:rPr lang="en-US" altLang="en-US" sz="2400" baseline="30000" dirty="0">
                <a:ea typeface="Arial" panose="020B0604020202020204" pitchFamily="34" charset="0"/>
              </a:rPr>
              <a:t>th</a:t>
            </a:r>
            <a:r>
              <a:rPr lang="en-US" altLang="en-US" sz="2400" dirty="0">
                <a:ea typeface="Arial" panose="020B0604020202020204" pitchFamily="34" charset="0"/>
              </a:rPr>
              <a:t> anniversary of our landmark</a:t>
            </a:r>
            <a:br>
              <a:rPr lang="en-US" altLang="en-US" sz="2400" dirty="0">
                <a:ea typeface="Arial" panose="020B0604020202020204" pitchFamily="34" charset="0"/>
              </a:rPr>
            </a:br>
            <a:r>
              <a:rPr lang="en-US" altLang="en-US" sz="2400" dirty="0">
                <a:ea typeface="Arial" panose="020B0604020202020204" pitchFamily="34" charset="0"/>
              </a:rPr>
              <a:t>Stolen Sisters report</a:t>
            </a:r>
          </a:p>
          <a:p>
            <a:pPr lvl="1"/>
            <a:r>
              <a:rPr lang="en-US" altLang="en-US" sz="2400" dirty="0">
                <a:ea typeface="Arial" panose="020B0604020202020204" pitchFamily="34" charset="0"/>
              </a:rPr>
              <a:t>Call on governments to </a:t>
            </a:r>
            <a:br>
              <a:rPr lang="en-US" altLang="en-US" sz="2400" dirty="0">
                <a:ea typeface="Arial" panose="020B0604020202020204" pitchFamily="34" charset="0"/>
              </a:rPr>
            </a:br>
            <a:r>
              <a:rPr lang="en-US" altLang="en-US" sz="2400" dirty="0">
                <a:ea typeface="Arial" panose="020B0604020202020204" pitchFamily="34" charset="0"/>
              </a:rPr>
              <a:t>respect territories and fully</a:t>
            </a:r>
            <a:br>
              <a:rPr lang="en-US" altLang="en-US" sz="2400" dirty="0">
                <a:ea typeface="Arial" panose="020B0604020202020204" pitchFamily="34" charset="0"/>
              </a:rPr>
            </a:br>
            <a:r>
              <a:rPr lang="en-US" altLang="en-US" sz="2400" dirty="0">
                <a:ea typeface="Arial" panose="020B0604020202020204" pitchFamily="34" charset="0"/>
              </a:rPr>
              <a:t>implement free, prior and</a:t>
            </a:r>
            <a:br>
              <a:rPr lang="en-US" altLang="en-US" sz="2400" dirty="0">
                <a:ea typeface="Arial" panose="020B0604020202020204" pitchFamily="34" charset="0"/>
              </a:rPr>
            </a:br>
            <a:r>
              <a:rPr lang="en-US" altLang="en-US" sz="2400" dirty="0">
                <a:ea typeface="Arial" panose="020B0604020202020204" pitchFamily="34" charset="0"/>
              </a:rPr>
              <a:t>informed consent (pipelines,</a:t>
            </a:r>
            <a:br>
              <a:rPr lang="en-US" altLang="en-US" sz="2400" dirty="0">
                <a:ea typeface="Arial" panose="020B0604020202020204" pitchFamily="34" charset="0"/>
              </a:rPr>
            </a:br>
            <a:r>
              <a:rPr lang="en-US" altLang="en-US" sz="2400" dirty="0">
                <a:ea typeface="Arial" panose="020B0604020202020204" pitchFamily="34" charset="0"/>
              </a:rPr>
              <a:t>dams, mines, etc.)</a:t>
            </a:r>
          </a:p>
        </p:txBody>
      </p:sp>
      <p:pic>
        <p:nvPicPr>
          <p:cNvPr id="34820" name="Picture 1">
            <a:extLst>
              <a:ext uri="{FF2B5EF4-FFF2-40B4-BE49-F238E27FC236}">
                <a16:creationId xmlns:a16="http://schemas.microsoft.com/office/drawing/2014/main" id="{6FC11DD9-D13C-5560-45B0-5B4725CB04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154362"/>
            <a:ext cx="30956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3F41416-A212-DF03-3FBC-A03AC0B00FAE}"/>
              </a:ext>
            </a:extLst>
          </p:cNvPr>
          <p:cNvSpPr>
            <a:spLocks noGrp="1"/>
          </p:cNvSpPr>
          <p:nvPr>
            <p:ph type="title"/>
          </p:nvPr>
        </p:nvSpPr>
        <p:spPr/>
        <p:txBody>
          <a:bodyPr/>
          <a:lstStyle/>
          <a:p>
            <a:r>
              <a:rPr lang="en-US" altLang="en-US" dirty="0"/>
              <a:t>Current campaign priorities</a:t>
            </a:r>
            <a:endParaRPr lang="en-CA" altLang="en-US" dirty="0"/>
          </a:p>
        </p:txBody>
      </p:sp>
      <p:sp>
        <p:nvSpPr>
          <p:cNvPr id="35843" name="Content Placeholder 2">
            <a:extLst>
              <a:ext uri="{FF2B5EF4-FFF2-40B4-BE49-F238E27FC236}">
                <a16:creationId xmlns:a16="http://schemas.microsoft.com/office/drawing/2014/main" id="{97C1D60D-97C4-B82C-9177-971C8C05F9B7}"/>
              </a:ext>
            </a:extLst>
          </p:cNvPr>
          <p:cNvSpPr>
            <a:spLocks noGrp="1"/>
          </p:cNvSpPr>
          <p:nvPr>
            <p:ph idx="1"/>
          </p:nvPr>
        </p:nvSpPr>
        <p:spPr>
          <a:xfrm>
            <a:off x="457200" y="1600201"/>
            <a:ext cx="8229600" cy="2980928"/>
          </a:xfrm>
        </p:spPr>
        <p:txBody>
          <a:bodyPr/>
          <a:lstStyle/>
          <a:p>
            <a:r>
              <a:rPr lang="en-US" altLang="en-US" dirty="0"/>
              <a:t>Gender Justice</a:t>
            </a:r>
          </a:p>
          <a:p>
            <a:pPr lvl="1">
              <a:defRPr/>
            </a:pPr>
            <a:r>
              <a:rPr lang="en-US" dirty="0"/>
              <a:t>Call for protection for girls and women promoting and defending human rights</a:t>
            </a:r>
          </a:p>
          <a:p>
            <a:pPr lvl="1">
              <a:defRPr/>
            </a:pPr>
            <a:r>
              <a:rPr lang="en-US" dirty="0"/>
              <a:t>Promote and protect </a:t>
            </a:r>
            <a:r>
              <a:rPr lang="en-US" b="0" i="0" dirty="0">
                <a:effectLst/>
              </a:rPr>
              <a:t>2SLGBTQQIA+ communities (summer Pride events)</a:t>
            </a:r>
          </a:p>
          <a:p>
            <a:pPr lvl="1">
              <a:defRPr/>
            </a:pPr>
            <a:r>
              <a:rPr lang="en-US" altLang="en-US" dirty="0"/>
              <a:t>Reproductive rights including abortion</a:t>
            </a:r>
          </a:p>
        </p:txBody>
      </p:sp>
      <p:pic>
        <p:nvPicPr>
          <p:cNvPr id="3" name="Picture 2" descr="A sign with text on it&#10;&#10;Description automatically generated">
            <a:extLst>
              <a:ext uri="{FF2B5EF4-FFF2-40B4-BE49-F238E27FC236}">
                <a16:creationId xmlns:a16="http://schemas.microsoft.com/office/drawing/2014/main" id="{436D21BD-49DC-A908-B265-0EBD90308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4753831"/>
            <a:ext cx="5112568" cy="171913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a:extLst>
              <a:ext uri="{FF2B5EF4-FFF2-40B4-BE49-F238E27FC236}">
                <a16:creationId xmlns:a16="http://schemas.microsoft.com/office/drawing/2014/main" id="{708EF47B-F8AC-8DCB-A585-E16CC76BA43E}"/>
              </a:ext>
            </a:extLst>
          </p:cNvPr>
          <p:cNvSpPr>
            <a:spLocks noGrp="1"/>
          </p:cNvSpPr>
          <p:nvPr>
            <p:ph type="title"/>
          </p:nvPr>
        </p:nvSpPr>
        <p:spPr/>
        <p:txBody>
          <a:bodyPr/>
          <a:lstStyle/>
          <a:p>
            <a:r>
              <a:rPr lang="en-US" altLang="en-US"/>
              <a:t>Current Campaign Priorities</a:t>
            </a:r>
            <a:endParaRPr lang="en-CA" altLang="en-US"/>
          </a:p>
        </p:txBody>
      </p:sp>
      <p:sp>
        <p:nvSpPr>
          <p:cNvPr id="36867" name="Content Placeholder 4">
            <a:extLst>
              <a:ext uri="{FF2B5EF4-FFF2-40B4-BE49-F238E27FC236}">
                <a16:creationId xmlns:a16="http://schemas.microsoft.com/office/drawing/2014/main" id="{C4BCE36B-B2BB-6973-37AA-D45BC20E292A}"/>
              </a:ext>
            </a:extLst>
          </p:cNvPr>
          <p:cNvSpPr>
            <a:spLocks noGrp="1"/>
          </p:cNvSpPr>
          <p:nvPr>
            <p:ph idx="1"/>
          </p:nvPr>
        </p:nvSpPr>
        <p:spPr>
          <a:xfrm>
            <a:off x="250825" y="1443038"/>
            <a:ext cx="4954588" cy="4865687"/>
          </a:xfrm>
        </p:spPr>
        <p:txBody>
          <a:bodyPr/>
          <a:lstStyle/>
          <a:p>
            <a:r>
              <a:rPr lang="en-US" altLang="en-US" dirty="0"/>
              <a:t>People on the Move</a:t>
            </a:r>
          </a:p>
          <a:p>
            <a:pPr lvl="1"/>
            <a:r>
              <a:rPr lang="en-US" altLang="en-US" dirty="0">
                <a:ea typeface="Arial" panose="020B0604020202020204" pitchFamily="34" charset="0"/>
              </a:rPr>
              <a:t>Protect refugees and asylum seekers</a:t>
            </a:r>
          </a:p>
          <a:p>
            <a:pPr lvl="1"/>
            <a:r>
              <a:rPr lang="en-US" altLang="en-US" dirty="0">
                <a:ea typeface="Arial" panose="020B0604020202020204" pitchFamily="34" charset="0"/>
              </a:rPr>
              <a:t>End immigration detention</a:t>
            </a:r>
          </a:p>
          <a:p>
            <a:pPr lvl="1"/>
            <a:r>
              <a:rPr lang="en-US" altLang="en-US" dirty="0">
                <a:ea typeface="Arial" panose="020B0604020202020204" pitchFamily="34" charset="0"/>
              </a:rPr>
              <a:t>Cancel the Third Safe Country Agreement</a:t>
            </a:r>
          </a:p>
        </p:txBody>
      </p:sp>
      <p:pic>
        <p:nvPicPr>
          <p:cNvPr id="36868" name="Picture 2" descr="https://www.amnesty.ca/sites/amnesty/files/styles/blog_image/public/246826.jpg?itok=clHuGKeX">
            <a:extLst>
              <a:ext uri="{FF2B5EF4-FFF2-40B4-BE49-F238E27FC236}">
                <a16:creationId xmlns:a16="http://schemas.microsoft.com/office/drawing/2014/main" id="{B453138B-FB73-DE3C-0B91-03426B93A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17" t="-986" r="31903" b="986"/>
          <a:stretch>
            <a:fillRect/>
          </a:stretch>
        </p:blipFill>
        <p:spPr bwMode="auto">
          <a:xfrm>
            <a:off x="5205413" y="1443038"/>
            <a:ext cx="3960812"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38A0F-DFB7-438F-0466-2EC5492B777A}"/>
              </a:ext>
            </a:extLst>
          </p:cNvPr>
          <p:cNvSpPr>
            <a:spLocks noGrp="1"/>
          </p:cNvSpPr>
          <p:nvPr>
            <p:ph type="title"/>
          </p:nvPr>
        </p:nvSpPr>
        <p:spPr/>
        <p:txBody>
          <a:bodyPr/>
          <a:lstStyle/>
          <a:p>
            <a:r>
              <a:rPr lang="en-US" dirty="0"/>
              <a:t>Current Campaign Priorities</a:t>
            </a:r>
          </a:p>
        </p:txBody>
      </p:sp>
      <p:sp>
        <p:nvSpPr>
          <p:cNvPr id="3" name="Content Placeholder 2">
            <a:extLst>
              <a:ext uri="{FF2B5EF4-FFF2-40B4-BE49-F238E27FC236}">
                <a16:creationId xmlns:a16="http://schemas.microsoft.com/office/drawing/2014/main" id="{12F75ED5-262B-6C33-1A17-EE0DFF088830}"/>
              </a:ext>
            </a:extLst>
          </p:cNvPr>
          <p:cNvSpPr>
            <a:spLocks noGrp="1"/>
          </p:cNvSpPr>
          <p:nvPr>
            <p:ph idx="1"/>
          </p:nvPr>
        </p:nvSpPr>
        <p:spPr>
          <a:xfrm>
            <a:off x="4860032" y="1484784"/>
            <a:ext cx="4104456" cy="4752528"/>
          </a:xfrm>
        </p:spPr>
        <p:txBody>
          <a:bodyPr/>
          <a:lstStyle/>
          <a:p>
            <a:r>
              <a:rPr lang="en-US" sz="2800" dirty="0"/>
              <a:t>Human Rights Defenders in the Americas</a:t>
            </a:r>
          </a:p>
          <a:p>
            <a:pPr lvl="1"/>
            <a:r>
              <a:rPr lang="en-US" sz="2400" dirty="0"/>
              <a:t>Protect the protest in Peru and Colombia</a:t>
            </a:r>
          </a:p>
          <a:p>
            <a:pPr lvl="1"/>
            <a:r>
              <a:rPr lang="en-US" sz="2400" dirty="0"/>
              <a:t>Protections and justice for environmental and human rights defenders</a:t>
            </a:r>
          </a:p>
        </p:txBody>
      </p:sp>
      <p:pic>
        <p:nvPicPr>
          <p:cNvPr id="5" name="Picture 4" descr="A group of people holding a sign&#10;&#10;Description automatically generated">
            <a:extLst>
              <a:ext uri="{FF2B5EF4-FFF2-40B4-BE49-F238E27FC236}">
                <a16:creationId xmlns:a16="http://schemas.microsoft.com/office/drawing/2014/main" id="{3B2AA055-24A6-BF17-F1A5-4EF7F3956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4716016" cy="3537012"/>
          </a:xfrm>
          <a:prstGeom prst="rect">
            <a:avLst/>
          </a:prstGeom>
        </p:spPr>
      </p:pic>
    </p:spTree>
    <p:extLst>
      <p:ext uri="{BB962C8B-B14F-4D97-AF65-F5344CB8AC3E}">
        <p14:creationId xmlns:p14="http://schemas.microsoft.com/office/powerpoint/2010/main" val="2351318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DC9D-88B1-4FDE-1672-8DA24A86A5CF}"/>
              </a:ext>
            </a:extLst>
          </p:cNvPr>
          <p:cNvSpPr>
            <a:spLocks noGrp="1"/>
          </p:cNvSpPr>
          <p:nvPr>
            <p:ph type="title"/>
          </p:nvPr>
        </p:nvSpPr>
        <p:spPr/>
        <p:txBody>
          <a:bodyPr/>
          <a:lstStyle/>
          <a:p>
            <a:r>
              <a:rPr lang="en-US" dirty="0"/>
              <a:t>Current Campaign Priorities</a:t>
            </a:r>
          </a:p>
        </p:txBody>
      </p:sp>
      <p:sp>
        <p:nvSpPr>
          <p:cNvPr id="3" name="Content Placeholder 2">
            <a:extLst>
              <a:ext uri="{FF2B5EF4-FFF2-40B4-BE49-F238E27FC236}">
                <a16:creationId xmlns:a16="http://schemas.microsoft.com/office/drawing/2014/main" id="{E794060C-E3CC-15ED-CEBD-A31548223A73}"/>
              </a:ext>
            </a:extLst>
          </p:cNvPr>
          <p:cNvSpPr>
            <a:spLocks noGrp="1"/>
          </p:cNvSpPr>
          <p:nvPr>
            <p:ph idx="1"/>
          </p:nvPr>
        </p:nvSpPr>
        <p:spPr>
          <a:xfrm>
            <a:off x="457200" y="1600200"/>
            <a:ext cx="4618856" cy="4525963"/>
          </a:xfrm>
        </p:spPr>
        <p:txBody>
          <a:bodyPr/>
          <a:lstStyle/>
          <a:p>
            <a:r>
              <a:rPr lang="en-US" dirty="0"/>
              <a:t>Crisis Response</a:t>
            </a:r>
          </a:p>
          <a:p>
            <a:pPr lvl="1"/>
            <a:r>
              <a:rPr lang="en-US" sz="2400" dirty="0"/>
              <a:t>Online actions and local days of action focused on human rights challenges in Afghanistan, China, Iran, Israel and Occupied Palestinian Territory, Sudan, and Ukraine. </a:t>
            </a:r>
          </a:p>
        </p:txBody>
      </p:sp>
      <p:pic>
        <p:nvPicPr>
          <p:cNvPr id="4" name="Picture 3">
            <a:extLst>
              <a:ext uri="{FF2B5EF4-FFF2-40B4-BE49-F238E27FC236}">
                <a16:creationId xmlns:a16="http://schemas.microsoft.com/office/drawing/2014/main" id="{98831BAF-71DD-322B-4E7A-7AA26CA9DADB}"/>
              </a:ext>
            </a:extLst>
          </p:cNvPr>
          <p:cNvPicPr>
            <a:picLocks noChangeAspect="1"/>
          </p:cNvPicPr>
          <p:nvPr/>
        </p:nvPicPr>
        <p:blipFill>
          <a:blip r:embed="rId2"/>
          <a:stretch>
            <a:fillRect/>
          </a:stretch>
        </p:blipFill>
        <p:spPr>
          <a:xfrm>
            <a:off x="5508104" y="1605744"/>
            <a:ext cx="2750340" cy="4004327"/>
          </a:xfrm>
          <a:prstGeom prst="rect">
            <a:avLst/>
          </a:prstGeom>
        </p:spPr>
      </p:pic>
    </p:spTree>
    <p:extLst>
      <p:ext uri="{BB962C8B-B14F-4D97-AF65-F5344CB8AC3E}">
        <p14:creationId xmlns:p14="http://schemas.microsoft.com/office/powerpoint/2010/main" val="426685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DE5C5FF7-0658-79A9-6510-A62E9DA4D83B}"/>
              </a:ext>
            </a:extLst>
          </p:cNvPr>
          <p:cNvSpPr>
            <a:spLocks noGrp="1"/>
          </p:cNvSpPr>
          <p:nvPr>
            <p:ph type="title"/>
          </p:nvPr>
        </p:nvSpPr>
        <p:spPr/>
        <p:txBody>
          <a:bodyPr/>
          <a:lstStyle/>
          <a:p>
            <a:r>
              <a:rPr lang="en-US" altLang="en-US"/>
              <a:t>Let’s get you started!</a:t>
            </a:r>
            <a:endParaRPr lang="en-CA" altLang="en-US"/>
          </a:p>
        </p:txBody>
      </p:sp>
      <p:sp>
        <p:nvSpPr>
          <p:cNvPr id="38915" name="Content Placeholder 2">
            <a:extLst>
              <a:ext uri="{FF2B5EF4-FFF2-40B4-BE49-F238E27FC236}">
                <a16:creationId xmlns:a16="http://schemas.microsoft.com/office/drawing/2014/main" id="{7EEB0B96-E6F5-DCFF-7D1A-63EAE76E9F78}"/>
              </a:ext>
            </a:extLst>
          </p:cNvPr>
          <p:cNvSpPr>
            <a:spLocks noGrp="1"/>
          </p:cNvSpPr>
          <p:nvPr>
            <p:ph idx="1"/>
          </p:nvPr>
        </p:nvSpPr>
        <p:spPr/>
        <p:txBody>
          <a:bodyPr/>
          <a:lstStyle/>
          <a:p>
            <a:r>
              <a:rPr lang="en-US" altLang="en-US"/>
              <a:t>Letter writing</a:t>
            </a:r>
          </a:p>
          <a:p>
            <a:pPr lvl="1"/>
            <a:r>
              <a:rPr lang="en-US" altLang="en-US">
                <a:ea typeface="Arial" panose="020B0604020202020204" pitchFamily="34" charset="0"/>
              </a:rPr>
              <a:t>Subscribe to email newsletters</a:t>
            </a:r>
          </a:p>
          <a:p>
            <a:pPr lvl="1"/>
            <a:r>
              <a:rPr lang="en-US" altLang="en-US">
                <a:ea typeface="Arial" panose="020B0604020202020204" pitchFamily="34" charset="0"/>
              </a:rPr>
              <a:t>Join the Urgent Action Network</a:t>
            </a:r>
            <a:endParaRPr lang="en-CA" altLang="en-US">
              <a:ea typeface="Arial" panose="020B0604020202020204" pitchFamily="34" charset="0"/>
            </a:endParaRPr>
          </a:p>
          <a:p>
            <a:pPr lvl="1"/>
            <a:r>
              <a:rPr lang="en-US" altLang="en-US">
                <a:ea typeface="Arial" panose="020B0604020202020204" pitchFamily="34" charset="0"/>
              </a:rPr>
              <a:t>(Every fall) Host a Write for Rights event</a:t>
            </a:r>
          </a:p>
        </p:txBody>
      </p:sp>
      <p:pic>
        <p:nvPicPr>
          <p:cNvPr id="38916" name="Picture 1">
            <a:hlinkClick r:id="rId3"/>
            <a:extLst>
              <a:ext uri="{FF2B5EF4-FFF2-40B4-BE49-F238E27FC236}">
                <a16:creationId xmlns:a16="http://schemas.microsoft.com/office/drawing/2014/main" id="{1410B91C-F279-A7E1-1103-14D54687A3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952625"/>
            <a:ext cx="31686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8EAD3F26-1155-79A7-3021-BA3FD4FA71FA}"/>
              </a:ext>
            </a:extLst>
          </p:cNvPr>
          <p:cNvSpPr>
            <a:spLocks noGrp="1"/>
          </p:cNvSpPr>
          <p:nvPr>
            <p:ph type="title"/>
          </p:nvPr>
        </p:nvSpPr>
        <p:spPr/>
        <p:txBody>
          <a:bodyPr/>
          <a:lstStyle/>
          <a:p>
            <a:r>
              <a:rPr lang="en-US" altLang="en-US"/>
              <a:t>Join with others!</a:t>
            </a:r>
            <a:endParaRPr lang="en-CA" altLang="en-US"/>
          </a:p>
        </p:txBody>
      </p:sp>
      <p:sp>
        <p:nvSpPr>
          <p:cNvPr id="36867" name="Content Placeholder 2">
            <a:extLst>
              <a:ext uri="{FF2B5EF4-FFF2-40B4-BE49-F238E27FC236}">
                <a16:creationId xmlns:a16="http://schemas.microsoft.com/office/drawing/2014/main" id="{EB4B3E72-B169-813B-2CEE-A257B264EB8D}"/>
              </a:ext>
            </a:extLst>
          </p:cNvPr>
          <p:cNvSpPr>
            <a:spLocks noGrp="1"/>
          </p:cNvSpPr>
          <p:nvPr>
            <p:ph idx="1"/>
          </p:nvPr>
        </p:nvSpPr>
        <p:spPr>
          <a:xfrm>
            <a:off x="457200" y="1600200"/>
            <a:ext cx="8229600" cy="3989388"/>
          </a:xfrm>
        </p:spPr>
        <p:txBody>
          <a:bodyPr/>
          <a:lstStyle/>
          <a:p>
            <a:pPr>
              <a:defRPr/>
            </a:pPr>
            <a:r>
              <a:rPr lang="en-US" altLang="en-US" dirty="0"/>
              <a:t>Volunteer opportunities:</a:t>
            </a:r>
          </a:p>
          <a:p>
            <a:pPr lvl="1">
              <a:defRPr/>
            </a:pPr>
            <a:r>
              <a:rPr lang="en-US" altLang="en-US" dirty="0">
                <a:ea typeface="Arial" panose="020B0604020202020204" pitchFamily="34" charset="0"/>
              </a:rPr>
              <a:t>Join or start a group at your school</a:t>
            </a:r>
          </a:p>
          <a:p>
            <a:pPr lvl="1">
              <a:defRPr/>
            </a:pPr>
            <a:r>
              <a:rPr lang="en-US" altLang="en-US" dirty="0">
                <a:ea typeface="Arial" panose="020B0604020202020204" pitchFamily="34" charset="0"/>
              </a:rPr>
              <a:t>Join or start a group in your community</a:t>
            </a:r>
          </a:p>
          <a:p>
            <a:pPr lvl="1">
              <a:defRPr/>
            </a:pPr>
            <a:r>
              <a:rPr lang="en-US" altLang="en-US" dirty="0">
                <a:ea typeface="Arial" panose="020B0604020202020204" pitchFamily="34" charset="0"/>
              </a:rPr>
              <a:t>Join a team: refugees and migrants, climate justice, </a:t>
            </a:r>
            <a:r>
              <a:rPr lang="en-US" altLang="en-US">
                <a:ea typeface="Arial" panose="020B0604020202020204" pitchFamily="34" charset="0"/>
              </a:rPr>
              <a:t>gender rights</a:t>
            </a:r>
            <a:endParaRPr lang="en-US" altLang="en-US" dirty="0">
              <a:ea typeface="Arial" panose="020B0604020202020204" pitchFamily="34" charset="0"/>
            </a:endParaRPr>
          </a:p>
          <a:p>
            <a:pPr lvl="1">
              <a:defRPr/>
            </a:pPr>
            <a:r>
              <a:rPr lang="en-US" altLang="en-US" dirty="0">
                <a:ea typeface="Arial" panose="020B0604020202020204" pitchFamily="34" charset="0"/>
              </a:rPr>
              <a:t>Apply to become a national (youth) organizer</a:t>
            </a:r>
          </a:p>
          <a:p>
            <a:pPr lvl="1">
              <a:defRPr/>
            </a:pPr>
            <a:r>
              <a:rPr lang="en-US" altLang="en-US" dirty="0">
                <a:ea typeface="Arial" panose="020B0604020202020204" pitchFamily="34" charset="0"/>
              </a:rPr>
              <a:t>Apply to train as a Grassroots Activist Leader</a:t>
            </a:r>
            <a:endParaRPr lang="en-US" altLang="en-US" dirty="0">
              <a:hlinkClick r:id="rId3"/>
            </a:endParaRPr>
          </a:p>
          <a:p>
            <a:pPr marL="457200" lvl="1" indent="0" algn="r">
              <a:buFontTx/>
              <a:buNone/>
              <a:defRPr/>
            </a:pPr>
            <a:r>
              <a:rPr lang="en-US" altLang="en-US" dirty="0">
                <a:hlinkClick r:id="rId3"/>
              </a:rPr>
              <a:t>Register online</a:t>
            </a:r>
            <a:endParaRPr lang="en-US" altLang="en-US" dirty="0">
              <a:ea typeface="Arial" panose="020B0604020202020204" pitchFamily="34" charset="0"/>
            </a:endParaRPr>
          </a:p>
          <a:p>
            <a:pPr lvl="1">
              <a:defRPr/>
            </a:pPr>
            <a:endParaRPr lang="en-US" altLang="en-US" dirty="0">
              <a:ea typeface="Arial" panose="020B0604020202020204" pitchFamily="34" charset="0"/>
            </a:endParaRPr>
          </a:p>
          <a:p>
            <a:pPr>
              <a:defRPr/>
            </a:pPr>
            <a:endParaRPr lang="en-CA"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2E7E-4F10-13EF-2DA9-6C6889EB5672}"/>
              </a:ext>
            </a:extLst>
          </p:cNvPr>
          <p:cNvSpPr>
            <a:spLocks noGrp="1"/>
          </p:cNvSpPr>
          <p:nvPr>
            <p:ph type="title"/>
          </p:nvPr>
        </p:nvSpPr>
        <p:spPr/>
        <p:txBody>
          <a:bodyPr/>
          <a:lstStyle/>
          <a:p>
            <a:r>
              <a:rPr lang="en-US" dirty="0"/>
              <a:t>Online Learning Centre</a:t>
            </a:r>
          </a:p>
        </p:txBody>
      </p:sp>
      <p:pic>
        <p:nvPicPr>
          <p:cNvPr id="9" name="Content Placeholder 8" descr="A person carrying a person on a crosswalk&#10;&#10;Description automatically generated">
            <a:extLst>
              <a:ext uri="{FF2B5EF4-FFF2-40B4-BE49-F238E27FC236}">
                <a16:creationId xmlns:a16="http://schemas.microsoft.com/office/drawing/2014/main" id="{EB4594B8-0FB3-1716-000F-C428EE89E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3280" y="1529995"/>
            <a:ext cx="7477439" cy="2311890"/>
          </a:xfrm>
        </p:spPr>
      </p:pic>
      <p:pic>
        <p:nvPicPr>
          <p:cNvPr id="11" name="Picture 10" descr="A screenshot of a video&#10;&#10;Description automatically generated">
            <a:extLst>
              <a:ext uri="{FF2B5EF4-FFF2-40B4-BE49-F238E27FC236}">
                <a16:creationId xmlns:a16="http://schemas.microsoft.com/office/drawing/2014/main" id="{BEC8655E-7484-799A-EF10-495854787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80" y="4149080"/>
            <a:ext cx="7477440" cy="2266680"/>
          </a:xfrm>
          <a:prstGeom prst="rect">
            <a:avLst/>
          </a:prstGeom>
        </p:spPr>
      </p:pic>
    </p:spTree>
    <p:extLst>
      <p:ext uri="{BB962C8B-B14F-4D97-AF65-F5344CB8AC3E}">
        <p14:creationId xmlns:p14="http://schemas.microsoft.com/office/powerpoint/2010/main" val="442148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8E274383-8DCD-3974-B32A-22BD739D24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25" y="2276475"/>
            <a:ext cx="31432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http://www.johomaps.com/na/canada/bc/vancouver/firstnations/fnsquam.gif">
            <a:extLst>
              <a:ext uri="{FF2B5EF4-FFF2-40B4-BE49-F238E27FC236}">
                <a16:creationId xmlns:a16="http://schemas.microsoft.com/office/drawing/2014/main" id="{E3BF751B-3EB8-D6D3-5214-FC7B2718B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38" y="1411288"/>
            <a:ext cx="31432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a:extLst>
              <a:ext uri="{FF2B5EF4-FFF2-40B4-BE49-F238E27FC236}">
                <a16:creationId xmlns:a16="http://schemas.microsoft.com/office/drawing/2014/main" id="{385B73C1-603A-E31F-22CB-54FFC9205C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2781300"/>
            <a:ext cx="31432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itle 5">
            <a:extLst>
              <a:ext uri="{FF2B5EF4-FFF2-40B4-BE49-F238E27FC236}">
                <a16:creationId xmlns:a16="http://schemas.microsoft.com/office/drawing/2014/main" id="{1A6F9003-36F9-3D17-2B72-AD410B80D388}"/>
              </a:ext>
            </a:extLst>
          </p:cNvPr>
          <p:cNvSpPr>
            <a:spLocks noGrp="1"/>
          </p:cNvSpPr>
          <p:nvPr>
            <p:ph type="title"/>
          </p:nvPr>
        </p:nvSpPr>
        <p:spPr/>
        <p:txBody>
          <a:bodyPr/>
          <a:lstStyle/>
          <a:p>
            <a:r>
              <a:rPr lang="en-US" altLang="en-US"/>
              <a:t>Coast Salish Peoples</a:t>
            </a:r>
            <a:endParaRPr lang="en-CA" altLang="en-US"/>
          </a:p>
        </p:txBody>
      </p:sp>
      <p:sp>
        <p:nvSpPr>
          <p:cNvPr id="10246" name="TextBox 1">
            <a:extLst>
              <a:ext uri="{FF2B5EF4-FFF2-40B4-BE49-F238E27FC236}">
                <a16:creationId xmlns:a16="http://schemas.microsoft.com/office/drawing/2014/main" id="{D2FE61F6-92C0-D695-31C5-1E6F2C15D0C7}"/>
              </a:ext>
            </a:extLst>
          </p:cNvPr>
          <p:cNvSpPr txBox="1">
            <a:spLocks noChangeArrowheads="1"/>
          </p:cNvSpPr>
          <p:nvPr/>
        </p:nvSpPr>
        <p:spPr bwMode="auto">
          <a:xfrm>
            <a:off x="0" y="59658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https://native-land.ca/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0E86A8AB-47A5-C823-2D3E-6100DA071040}"/>
              </a:ext>
            </a:extLst>
          </p:cNvPr>
          <p:cNvSpPr>
            <a:spLocks noGrp="1"/>
          </p:cNvSpPr>
          <p:nvPr>
            <p:ph type="title"/>
          </p:nvPr>
        </p:nvSpPr>
        <p:spPr/>
        <p:txBody>
          <a:bodyPr/>
          <a:lstStyle/>
          <a:p>
            <a:r>
              <a:rPr lang="en-US" altLang="en-US"/>
              <a:t>You can make a difference!</a:t>
            </a:r>
            <a:endParaRPr lang="en-CA" altLang="en-US"/>
          </a:p>
        </p:txBody>
      </p:sp>
      <p:sp>
        <p:nvSpPr>
          <p:cNvPr id="40963" name="Content Placeholder 2">
            <a:extLst>
              <a:ext uri="{FF2B5EF4-FFF2-40B4-BE49-F238E27FC236}">
                <a16:creationId xmlns:a16="http://schemas.microsoft.com/office/drawing/2014/main" id="{216357B3-9ACB-3945-B2C8-168D5A9DEC98}"/>
              </a:ext>
            </a:extLst>
          </p:cNvPr>
          <p:cNvSpPr>
            <a:spLocks noGrp="1"/>
          </p:cNvSpPr>
          <p:nvPr>
            <p:ph idx="1"/>
          </p:nvPr>
        </p:nvSpPr>
        <p:spPr>
          <a:xfrm>
            <a:off x="4211638" y="1600200"/>
            <a:ext cx="4475162" cy="4997450"/>
          </a:xfrm>
        </p:spPr>
        <p:txBody>
          <a:bodyPr/>
          <a:lstStyle/>
          <a:p>
            <a:pPr>
              <a:spcBef>
                <a:spcPts val="600"/>
              </a:spcBef>
            </a:pPr>
            <a:r>
              <a:rPr lang="en-US" altLang="en-US" sz="2800" dirty="0"/>
              <a:t>Read the </a:t>
            </a:r>
            <a:r>
              <a:rPr lang="en-US" altLang="en-US" sz="2800" dirty="0">
                <a:hlinkClick r:id="rId3"/>
              </a:rPr>
              <a:t>Activism Guide</a:t>
            </a:r>
            <a:endParaRPr lang="en-US" altLang="en-US" sz="2800" dirty="0"/>
          </a:p>
          <a:p>
            <a:pPr>
              <a:spcBef>
                <a:spcPts val="600"/>
              </a:spcBef>
            </a:pPr>
            <a:endParaRPr lang="en-US" altLang="en-US" sz="2800" dirty="0"/>
          </a:p>
          <a:p>
            <a:pPr>
              <a:spcBef>
                <a:spcPts val="600"/>
              </a:spcBef>
            </a:pPr>
            <a:r>
              <a:rPr lang="en-US" altLang="en-US" sz="2800" dirty="0"/>
              <a:t>Like us on Facebook</a:t>
            </a:r>
          </a:p>
          <a:p>
            <a:pPr>
              <a:spcBef>
                <a:spcPts val="600"/>
              </a:spcBef>
            </a:pPr>
            <a:r>
              <a:rPr lang="en-US" altLang="en-US" sz="2800" dirty="0"/>
              <a:t>Follow us on X and Instagram and share!</a:t>
            </a:r>
          </a:p>
          <a:p>
            <a:pPr>
              <a:spcBef>
                <a:spcPts val="600"/>
              </a:spcBef>
            </a:pPr>
            <a:endParaRPr lang="en-US" altLang="en-US" sz="2800" dirty="0"/>
          </a:p>
          <a:p>
            <a:pPr>
              <a:spcBef>
                <a:spcPts val="600"/>
              </a:spcBef>
            </a:pPr>
            <a:r>
              <a:rPr lang="en-US" altLang="en-US" sz="2800" dirty="0"/>
              <a:t>Visit our </a:t>
            </a:r>
            <a:r>
              <a:rPr lang="en-US" altLang="en-US" sz="2800" dirty="0">
                <a:hlinkClick r:id="rId4"/>
              </a:rPr>
              <a:t>events calendar</a:t>
            </a:r>
            <a:r>
              <a:rPr lang="en-US" altLang="en-US" sz="2800" dirty="0"/>
              <a:t> for upcoming webinars and days of action</a:t>
            </a:r>
          </a:p>
          <a:p>
            <a:pPr marL="0" indent="0">
              <a:lnSpc>
                <a:spcPct val="200000"/>
              </a:lnSpc>
              <a:buNone/>
            </a:pPr>
            <a:endParaRPr lang="en-US" altLang="en-US" sz="2800" dirty="0"/>
          </a:p>
        </p:txBody>
      </p:sp>
      <p:pic>
        <p:nvPicPr>
          <p:cNvPr id="40964" name="Picture 3">
            <a:extLst>
              <a:ext uri="{FF2B5EF4-FFF2-40B4-BE49-F238E27FC236}">
                <a16:creationId xmlns:a16="http://schemas.microsoft.com/office/drawing/2014/main" id="{5FC5A3AE-FAA4-35E8-771F-01177029DE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25" y="1700213"/>
            <a:ext cx="356552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35B6-2048-080E-0630-AA83DFFD68F2}"/>
              </a:ext>
            </a:extLst>
          </p:cNvPr>
          <p:cNvSpPr>
            <a:spLocks noGrp="1"/>
          </p:cNvSpPr>
          <p:nvPr>
            <p:ph type="title"/>
          </p:nvPr>
        </p:nvSpPr>
        <p:spPr/>
        <p:txBody>
          <a:bodyPr/>
          <a:lstStyle/>
          <a:p>
            <a:r>
              <a:rPr lang="en-US" dirty="0"/>
              <a:t>Our Impact</a:t>
            </a:r>
          </a:p>
        </p:txBody>
      </p:sp>
      <p:pic>
        <p:nvPicPr>
          <p:cNvPr id="6" name="Content Placeholder 5" descr="A person giving thumbs up&#10;&#10;Description automatically generated">
            <a:extLst>
              <a:ext uri="{FF2B5EF4-FFF2-40B4-BE49-F238E27FC236}">
                <a16:creationId xmlns:a16="http://schemas.microsoft.com/office/drawing/2014/main" id="{9C4AD8D2-9381-3758-53BD-BB5EB9B34CB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62472" y="1484784"/>
            <a:ext cx="6419056" cy="4955795"/>
          </a:xfrm>
        </p:spPr>
      </p:pic>
    </p:spTree>
    <p:extLst>
      <p:ext uri="{BB962C8B-B14F-4D97-AF65-F5344CB8AC3E}">
        <p14:creationId xmlns:p14="http://schemas.microsoft.com/office/powerpoint/2010/main" val="2429137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7039F78A-6AA1-AB32-FB4D-2427C23F0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260350"/>
            <a:ext cx="8435975" cy="633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D17781C3-D555-47F5-4620-D4208671BAF6}"/>
              </a:ext>
            </a:extLst>
          </p:cNvPr>
          <p:cNvSpPr>
            <a:spLocks noGrp="1"/>
          </p:cNvSpPr>
          <p:nvPr>
            <p:ph type="title"/>
          </p:nvPr>
        </p:nvSpPr>
        <p:spPr/>
        <p:txBody>
          <a:bodyPr/>
          <a:lstStyle/>
          <a:p>
            <a:r>
              <a:rPr lang="en-CA" altLang="en-US" dirty="0"/>
              <a:t>Thank you!</a:t>
            </a:r>
          </a:p>
        </p:txBody>
      </p:sp>
      <p:sp>
        <p:nvSpPr>
          <p:cNvPr id="43011" name="Content Placeholder 2">
            <a:extLst>
              <a:ext uri="{FF2B5EF4-FFF2-40B4-BE49-F238E27FC236}">
                <a16:creationId xmlns:a16="http://schemas.microsoft.com/office/drawing/2014/main" id="{84135B30-ABB4-F333-282A-961EF2453204}"/>
              </a:ext>
            </a:extLst>
          </p:cNvPr>
          <p:cNvSpPr>
            <a:spLocks noGrp="1"/>
          </p:cNvSpPr>
          <p:nvPr>
            <p:ph idx="1"/>
          </p:nvPr>
        </p:nvSpPr>
        <p:spPr>
          <a:xfrm>
            <a:off x="457200" y="1600200"/>
            <a:ext cx="3970338" cy="4781550"/>
          </a:xfrm>
        </p:spPr>
        <p:txBody>
          <a:bodyPr/>
          <a:lstStyle/>
          <a:p>
            <a:endParaRPr lang="en-CA" altLang="en-US"/>
          </a:p>
          <a:p>
            <a:endParaRPr lang="en-CA" altLang="en-US"/>
          </a:p>
        </p:txBody>
      </p:sp>
      <p:sp>
        <p:nvSpPr>
          <p:cNvPr id="8" name="Content Placeholder 2">
            <a:extLst>
              <a:ext uri="{FF2B5EF4-FFF2-40B4-BE49-F238E27FC236}">
                <a16:creationId xmlns:a16="http://schemas.microsoft.com/office/drawing/2014/main" id="{D080627B-019A-13B1-CA00-22D3FCC285F0}"/>
              </a:ext>
            </a:extLst>
          </p:cNvPr>
          <p:cNvSpPr txBox="1">
            <a:spLocks/>
          </p:cNvSpPr>
          <p:nvPr/>
        </p:nvSpPr>
        <p:spPr bwMode="auto">
          <a:xfrm>
            <a:off x="827585" y="1700213"/>
            <a:ext cx="7344816" cy="4781550"/>
          </a:xfrm>
          <a:prstGeom prst="rect">
            <a:avLst/>
          </a:prstGeom>
          <a:noFill/>
          <a:ln w="9525">
            <a:noFill/>
            <a:miter lim="800000"/>
            <a:headEnd/>
            <a:tailEnd/>
          </a:ln>
        </p:spPr>
        <p:txBody>
          <a:bodyPr/>
          <a:lstStyle/>
          <a:p>
            <a:pPr>
              <a:spcBef>
                <a:spcPts val="0"/>
              </a:spcBef>
              <a:defRPr/>
            </a:pPr>
            <a:r>
              <a:rPr lang="en-CA" sz="2800" kern="0" dirty="0">
                <a:latin typeface="+mn-lt"/>
                <a:ea typeface="+mn-ea"/>
              </a:rPr>
              <a:t>For more information on any aspect of getting involved with Amnesty International please contact:</a:t>
            </a:r>
          </a:p>
          <a:p>
            <a:pPr>
              <a:spcBef>
                <a:spcPts val="0"/>
              </a:spcBef>
              <a:defRPr/>
            </a:pPr>
            <a:endParaRPr lang="en-CA" sz="2800" kern="0" dirty="0">
              <a:latin typeface="+mn-lt"/>
              <a:ea typeface="+mn-ea"/>
            </a:endParaRPr>
          </a:p>
          <a:p>
            <a:pPr>
              <a:spcBef>
                <a:spcPts val="0"/>
              </a:spcBef>
              <a:defRPr/>
            </a:pPr>
            <a:r>
              <a:rPr lang="en-CA" sz="2800" kern="0" dirty="0">
                <a:latin typeface="+mn-lt"/>
                <a:ea typeface="+mn-ea"/>
              </a:rPr>
              <a:t>	Activism Team</a:t>
            </a:r>
            <a:br>
              <a:rPr lang="en-CA" sz="2800" kern="0" dirty="0">
                <a:latin typeface="+mn-lt"/>
                <a:ea typeface="+mn-ea"/>
              </a:rPr>
            </a:br>
            <a:r>
              <a:rPr lang="en-CA" sz="2800" kern="0" dirty="0">
                <a:latin typeface="+mn-lt"/>
                <a:ea typeface="+mn-ea"/>
              </a:rPr>
              <a:t>	activism@amnesty.ca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CEFB2C8-411E-30F2-2D06-70E8CA030498}"/>
              </a:ext>
            </a:extLst>
          </p:cNvPr>
          <p:cNvSpPr>
            <a:spLocks noGrp="1"/>
          </p:cNvSpPr>
          <p:nvPr>
            <p:ph type="title"/>
          </p:nvPr>
        </p:nvSpPr>
        <p:spPr/>
        <p:txBody>
          <a:bodyPr/>
          <a:lstStyle/>
          <a:p>
            <a:r>
              <a:rPr lang="en-CA" altLang="en-US" dirty="0"/>
              <a:t>Proposed Agenda</a:t>
            </a:r>
          </a:p>
        </p:txBody>
      </p:sp>
      <p:sp>
        <p:nvSpPr>
          <p:cNvPr id="11267" name="Content Placeholder 2">
            <a:extLst>
              <a:ext uri="{FF2B5EF4-FFF2-40B4-BE49-F238E27FC236}">
                <a16:creationId xmlns:a16="http://schemas.microsoft.com/office/drawing/2014/main" id="{FBCF1A8C-2E89-C224-931E-CA525E45933B}"/>
              </a:ext>
            </a:extLst>
          </p:cNvPr>
          <p:cNvSpPr>
            <a:spLocks noGrp="1"/>
          </p:cNvSpPr>
          <p:nvPr>
            <p:ph idx="1"/>
          </p:nvPr>
        </p:nvSpPr>
        <p:spPr>
          <a:xfrm>
            <a:off x="3851275" y="1751013"/>
            <a:ext cx="4897438" cy="4557712"/>
          </a:xfrm>
        </p:spPr>
        <p:txBody>
          <a:bodyPr/>
          <a:lstStyle/>
          <a:p>
            <a:r>
              <a:rPr lang="en-CA" altLang="en-US"/>
              <a:t>Introduction to human rights and the start of Amnesty International</a:t>
            </a:r>
          </a:p>
          <a:p>
            <a:r>
              <a:rPr lang="en-CA" altLang="en-US"/>
              <a:t>Overview of current campaign priorities</a:t>
            </a:r>
          </a:p>
          <a:p>
            <a:r>
              <a:rPr lang="en-US" altLang="en-US"/>
              <a:t>Opportunities for activism and leadership</a:t>
            </a:r>
          </a:p>
          <a:p>
            <a:endParaRPr lang="en-CA" altLang="en-US"/>
          </a:p>
        </p:txBody>
      </p:sp>
      <p:sp>
        <p:nvSpPr>
          <p:cNvPr id="11268" name="AutoShape 2" descr="data:image/jpeg;base64,/9j/4AAQSkZJRgABAQAAAQABAAD/2wCEAAkGBhQSEBUUExIVFRUWGBwYGBgYGR0aGxwhHRocGxkbGhgaISYeHB4kHSAYHy8gIycpLCwsGR4xNTAqNSYrLCkBCQoKDgwOGg8PGiolHyQqKiwsLCwsLCwsLCw0LCosKSwsLCwsLCwsLCwsLCwsLCwsLCwsLCwsKiwsLCwsKSwsLP/AABEIAKIBNwMBIgACEQEDEQH/xAAbAAACAwEBAQAAAAAAAAAAAAAABQMEBgcCAf/EAE4QAAICAAQEAwQECQcKBgMBAAECAxEABBIhBRMxQQYiUQcyYXEUQoGRFSMzNXJzobGyFlKCosHR4SY0NlNUYpKzwvAlQ3SEk9Jj4vEk/8QAGQEBAQEBAQEAAAAAAAAAAAAAAAIBAwQF/8QALhEAAgIBAwIEBQQDAQAAAAAAAAECESEDEjFBUSJhcfAEEzKxwUKRodEUcoFS/9oADAMBAAIRAxEAPwDuODBgwAYMGDABgwYMAGDBgwAYMGDABgwYMAGDBgwAYMGKfFOJiBAxR3BNUgs9Cel9NsTKSitz4Cyes/xOOEAyuFB6X3+QG+KP8rsr/rh/wt/dhJxLjiSSxSfR5m5dgq0exDDr1O46jb7sW/5RQf7HL/8ACv8Afj5svjLk9sopdLTf5R12D/I8QjmXVG2pbq6I3+3FnFHg+cSSPUkbRiyNLKFPbehi9j6GnLdFO79Dm+QwYMGOhgYMGDABgwYMAGDBgwAYMGDABgwYMAGDBgwAYMGDABgwYMAGDBgwAYMGDABgwYMAGDBgwAYMGDABgwYMAGDFUcUiK6ualE1eoddhX7R9+JJMyOWXVgQATd2Nvl8cZYJsGFfD+MhoIpJLBcdlYjv6A19uPuc48kZSw2l1Zro2ApUe7V76h9gOM3xurMvFjPHw4Up4pgJoF99O+hgPNVdR6G/lgzHGiskyUPxaBh13uutdrxtoWhTmePTmeI/RZloP5LPnsD4Vt1+3Fz+Uc/8AsM33/wD64j8QZ2AxwvNzVLKSvKNEWFJ3NfDrhflczmH/AM2lkI//ADSRN+wW2PjS1J6epKO9v0Sb4XSjukmro0HhxJRCecGBLsVDHUQp6Ak7+vXDXFThYm5f48oXv6l1Xbr364t4+rorbppZ468nJ8hgwY8GUatNizvV7/djqYe8GDEMOcRyQjqxHUBga+ddMATYMGDABgwYMAGDBgwAYMGDABgwYMAGDBgwAYMVuJcRjy8LzStpjjUsxomgPgLJ+zEsGYV0V1NqwDA/Aixt8sASYMU+E8WjzMKzQtqje9Joi6JU7MAeoODAFzBgwYAMGDFaXiCrKkZDanBINbbAnc/YcAWcGDC6XxDArFTKAR1FH4/D4H/sjAyxjiDPyFYnYXYUnbr0xQzPGvLG8ZBVpBGdQq96Nbjfr2OPB4qZEzIoKIwy6rJN0d9NDtR64mxZNwziK8mPmyIGI7sN9yPtxZi4nE+ySoxN0AwN16ev2Yp8JycckCFkU+Wvd7ajtXb/ABOFucmiikBhfLx6fL5lN3ZuiF6UrCx6H02y6Rl0TcJ4SssYLkkq70QRt5gfs3UH+/uwMqRKMuslOVpA3xsLuB/3WKGS8Q+cCSaJrbTSBy1k0o9349/QnscV8xK34Tj10NqWqNjz7i/Mp3F0K6YxUkZfYtvw8w5WKKxamgQG9GOwG/w37X1xegiRo0WVVY6SfML2BBPvDbfT9w9MR8fQaAT01AHcgdG9A1b/AAP91eQrojUxyMNGxTfr1G4HYDeu+ODbWo67HVLFDD6LAQDoiINEbL26f2VhYkXMzWZTcAoqmweukbj7CO/7sTfRF2PLkNgdasb9Kqv/AO4niiVZuYb1yjTuB5QO239uOsZ39RLj2K3EhNFFGsbwhVFO8uw2oLQs71eED5GGX8tncv8A0I0U/wDF1w38U6RLA8yloF1aqFgEgaSw9P8AHEDcU4bXux//ABH/AOuPmfEbZ6klOSSXSUmui4SrH7naOFgY5ZosnCoDs6M2xvUTY7UKrbHj+VsXmuwARVg7g0bqttjYHfbpiHw5EOQ50eRpXaFH9K2Av5N+3DPLQKSVMCqKvoKNn5fbj36ErhGsYOUk7KZ8VxUNm1Egaa3G5H9h6elYBmA2aSQXo5Gq/tPpe/yxV41lpEf8TBGVCr/5QPUS2bAJ8umOgAetb3WJeD5jM80I6AQhbDBCv1V2ANVu3Sh7jY627pkDOLi0bVWo2CfdbYAXvtjL+EHU52et2IYvexW3GkbNvYs2UQ7dN6DHKwWWUIhYh1pk3or9dqB3sqeu/rZI9cN4TND+Siy0Q6UoYD1OwNDeu3+PPSnKatnR0jQswAJJoDck4g/CEf8ArE/4h/fijMs/LfmBHXQfKurUbHSxv9wvChFWyTka8taaftQFDRV1R+RA6gjHZyObY0OZzEhYwyZcqG23JNfEixvX7/suZFZ7bmlCPq6b2+8Y88GyipECIhEWAJUXt6A2BuBQ6dq7DEvEcwUSwaNium+423wb2rczUj1mM/HGadwp26n1ND9uPcGaR/cZWrrRB/djNcb4gRLGGRCOWHYmISEbm7YuoUUCRQPRz2w6TM5eItTxqSfMAw6il6duwxqdi0MMGKcvEUIIjkQuQdIDA70T0v4YrtnJaJHLr12+N76vTGSnt6M1ZGmM5x7xO+WzcUbKvJkhmfVvqDQrrI61Wm+17Y0StYvGM9p/AZczBDyELSLIVNdkljaKQ/IAg/ZjZXWDVyVuGe0OV4ss7xIC0ealzCgG1GX6BbOxJK+9fXHvI+MM4PocuYjy4gzjqiiMvzIzIpaPUWOltutAViLL+D5Tm+JDTpieFo8uT0uZQZK+Tqt4q5SDM5hOG5VsnNEcpLE80kgUR1CpXyMCdeo1Vf4453IvBBxbxPms7wzOs0MSQIk8bPqOpmVqXQm9ACtRJ3N0MNsl4gzbyDL5WOArl8tA8hlLgsXSwiFdl2HvEHftinlOAzjgmdgMLCWR8wUTa2DPakb9xiXh8WYyebkb6JLKMxl8uqFKpXjQoVlJI0Czer09cMjA29ln5oy36L/8x8fMWfZ3w+SDhkEUqFHUMGU9R+Mcj9hB+3HzHSPCIfJpMRNmkDBC6hiLC2Lr1rr2P3HEuEHGsmWkovGoYbam0nZHVvLXmrUDd7D0xGrOUVcVYVdRhLxqIbK6sSrMPMKOmrGroOv7ziOZYmnWQyqGiB8updtWxvv3H7MVJclI5YARBjG8bKG3GpUCs22/u+g204gjyPOsI8TiN3BKvq3aVHKsAPKQARR+H2ef5urnF9se/eCqRffiLF/LJGVb3KZSW3ANb/P9uPmiVx9TrvWm/nfzv7PjjzFwyRZdQ07uxJ1H3S5bSVqj1FHsb3rrHxGGLLRmWabQgoEkGrYhV6Gzua9N+wxiWo+b/eg6QzzuTDhd9IVg/wANsJuFT8t8451FUZjXQGtRar2u/wCzDE8Hvq5630+JPr8b+f3YWxcRiiecRETStMqPGLXS7AkBmax7vcDt0x6U3y1RzdJonk8SaTp5a3ZXaQabUKTvWy0wo+oIIGFbZ7Ls2o5aydTe+ehZlJropssa7BjRs0bT8eTUE+ijznlICU3KOqMrUCAquwqrsAkdgYsr4hjMYdMr5WddJJBPMcK51UCwoOfMAfdYUNrht/8Ar+DbiRZjORAmoFUgc29ZJUhHk8u1WGvYbGziZs7EZ+aMt+MXqQ2m2Gtd6FMQwkTudhQPQEnilPMfoh2DMdWkHyRo72OthWC0e4I2G+I+J+Jw0MhTL+bRLy2YCqCyFj5lom0BKbg61s7mst9/4Fw7D3NRtMkbo2xpvKa6qd1ar7/deM/xeOSKeNwdJSAKW0hggfMRLK9sDuELMT08tmwDj7xPi7RSzPzirRBeXFvocGB3IKjpuC2vty6vFSfxTMM1KyugVRINJsq3KOY015hTNpFkenww8KlfUmUrVHg+Js1pvWdVEVyx+T0E/Saq/er/AHe1b4c8BH4qOyTc+YIY+UsDmJCDVAbg2Krrt1xC/iyQyShBEVjZFB3JOuRYwfeC7WSdx0ra7DbLyvKsDlRZFtpIZR06EEgjb1Pzxsnax5fcyCzyV/E/EGhMLKXNMdSAEh12sE9j6X6nEA8WQdeRLf6sf34l4zLKkqoMzy0m1HUyqdGkDyqTQ83x9OuIMrxjkTcuXNJMhQnVsCpB2BK3di+vp9/h1NSS1X4qVpZSaTr/AGvPp+T0JYLOZzD5uJGg1pUvm1eRtOlgaq/5wwrOQzofQJHvQCG1nT7lMCT1Ja69LB2x8ySPLlZMy2YlEg1kAPSjTuBp6UfT44aPNHIEaRCWKKSQ1fVDVV/cO+/pjrp6++KcuqT9fvREoZKY4VmSeZqZj5wg5p8qMqaOhAJFOCb3JBvuPWR4TmhJC0rFwjWw5h/mFQQOh3JJHfveGkPEVQaEQ0AfQgdfjv6/aPXFrKcQEjEaSKF7136Y9MZQb5J2CTJxkPRQKCrb6POBR3Jr5g79fW7xZkEa6dWYK2LG5v0Pcj1+0nFfhMSF61R2QwNGLV3B20a/vJ+N488TzrrPl4MukLtJHKRJLZ08optS7m9ZFbevwPm+HipRz74Oj5J+fD/tIv7e3brfb+r8MMeGwAIWR9QfcEgjtXe9vs+/GG/l6GQSLBlxphimdGBLyFywKRUOqhSQWBvUBQ3OG8XiuUOrCKIZZs0+UUC+ZqUuus/V0l1I01dG7x6oxgnaMaZZzeUziISZRRoNRAoULYsVHod/iMM4cjLyNMj6nBBBU1tt06fE0b64w3iHxPPPw5hNHEqZrJPOmgsSugxWGvY6g9iulVv1w+y/jV2zfLCxlPpDZfQNRlGkH8afq6dQqvQg32xtReCVFrIcf4ZIZIisZcog30aq3Ooo2rZx5CLDWdPRQ5xPnpQpk1ZHUoZyWNnUNyWBI2voAdu2EGTTMcRzmaX6ZJAsL6VRCRtqZRsCP5u5O9nthumfzWS4ZK+ZIeVDUZJ1WGICFvWiSd96AxyjqWrSaWc+gennnJosvwiJRYjAYgk7k7t7ws/MjGdGUDKt5VtrNguvQA7hg3fbr2wr4d4ezuYyozP4QmEjqXVASF9VBogC/gKF9DizwjxxIeFSzvTTRHRZHUtp0MQNvrb/AKPxxj1U/qVYvoVsRqeETmynK5aKBpHm9Te5AHp9+F3jbgk+ZjjXLuEKvbedksVXVRvvjMwcGzsmSOc+nTcwoZVjBNULNUDVkb0BW9Y9eJ/EWY/B2TlDvFI7EPptCaBG422NXXxxktVODUk+L/4Uo08G7znDOY182VNqpGod969d8HDOFrACFZmuveN9P+/2DGf8XLm5cxBl8u0kUbWZJUBoegLCq2B2sWSMKYpcxkOIwQNmpJ4p6BElkiyV2smqNHb446S1VGXGLqyFCyXhZ/yhzH6s/wAMON9jA8K/0hzH6v8A6Ycb7G/D8S/2Zs+noGDBgx6CAxlfF5HNjshfK1kswBFbrpVkLkjUANXeq3xqsY/xTB+OBdVC0WWmosfKD1Q23oo9PljnqfSTLgZxz8ufNSurKiIrWehCr5iO3Yd/uxivZhmDlXzAlJ/HZaLPn+lrMlf1cbLx6JG4dmEhRnkkTlqqgk+chSaHYKSfsxlc14LmgzkAjfMTxy5WbLO8hDCIaLjFqo0pq6Xg1TOcr3KvdjPhfijPzJDKctDyc0r8vSZGaLyM0ZnIFaWoAkVVjvtjN8G4vPFwFJZostPB5Qiya2Yk5irkDDTtuRR7DD7wlxHNLFk8n9EljMSlMy8qUgCIVXlvdMWbT0va/njPjK5g8D+gnJziWFkslRpY/SQ1R0SXpTqJAoV16Ylsl3z5P8GoznjqWOPiAMSc3KypHEtmnEpURE97N716YV8X8ShBnh9Fg1pmoItdtGCzgVLK6+Yaelg3W2LniDw3K/GYHRCcvLy3natg2XLNHqPTclR9mKzZeeGXiLNkmnhmzUWtChYvFy6do1+uQ2nb5+mNdmts953NTZRInlyUBmfNxwpy5G5bBl1K8YY/izqABsb6bN7YXyZydfpkQyeUEuTRJHZZZQmjlh1EY2cSUi+YafcF9seYODTlIhHBmFyy8TgkgjkDa44lU8wlWtljDdAen24dZnhUpzPGSInqbLRrEaNORA6kL6kEgbeuMozL9+THGUhgkyCTiFFEkOvSSaHMjUMt7bUFXt07YsZXgEEsQLwjz+Yi2rzarAptlId7Ubec+uIeAZVxwyCErUq5eNWRtip0AUR1B2Iw3SJhAFGzhKHwOnb9uKrPHQ7r6RPnM+6yuDleYb0o2k+5otgToO2q+9HUBivDxqS6GRve18rKFAGwJ5Z3FsLHex8Sly2QkEcfMTMtHQ5iKkinmckgEWzMx1dZNk1aW7Ej3mshOXaknDl5Oa3nFqczCYdLjymog3u+6A91e8b32OeR0OLvWkZHSh0qwKk7E0RpVPQH712xcyGanlhJCiGmICspsKFFVY33ujXTGbfh0yyMBHNs5GXrWVT/AP1EsSRsqmLTu2xUED0x8yfCJwEbRNqAyxNl+v0lxJYJ6iLSD6LXbDe+xqbTNXl8qZ4xzgsiMAwBUg77i1YAqaPTqMK5njjm+jrlYzGXQMxUlfMBVtpKqwsmmP8ANAvX5a3hPKyK6c6Ofm6U851aQn0eIaWJ8pPM1+X3tVnpviHjeRSTiS6olYaow1iyRQ6IWplo7tW2/WsNkZeJpWU5usDnjvCMqiPNKCqRpbBCQCFGw0L17AV8MRcQ8TxI6RgTKFEfMKx2sXMoRrIb8p3GwugQTQxW4xIFfOaYhLWXP4sgkHZRVAWVrsN9jXUXmMjxLLCNYY3ykzJm42SKJJF5oYR22nmMdSEsdUmofixYFWM2Qi3tSVnVZ5NlJPni7EItKfKtABh57s67HVKPwuuoxJDnp0JeaJAuk2QAp+qFti5qyT22oemFXi7j2YhllEMgRYsvHNRQNqZpmQgk76SvUCjsKI3uJeLZppXgGZ0mM5luZy01MIlgKKRWmrlNkAEhRuNzi5PoiFDrY54S4Zj+OWwW8oa2PlAvVqIYdDso39NxhbneHzSZnJtCxj0w5kGQR61Us0VBgdt6JAsHy+gIwu/ltmdDnyahAc2Bp25ZygYL619IJF9aFYtfhPOCWOBpGQSOQJHWEyV9HeQ+SMsi+dNiR0Perxy04KPv08/I6Oyf+SIywVYc1JErRRwyUoLOIySGV7HLc6mBIB6igKwReHlMoqdjEJ3zSwmMWJGDGuZ3XUzMFq774WZfxPmikVyamzEeUcaEjDJzjLzBHrOk2I1rWTRJPoMfc54jzqJNqkCNBBza0xsXIzE0YDlSyi0RdQXo10VojF9cce/MZJOEeBXnyMKzzup+hiBEMYUxaxGX1dCxGhVFgUOtnfGhynhp452Zcy4haZpzEFAJZgdQMl2U1Etprr3rbGey2YzEeWdo55CDnMyHpY2kVFkmsxIw8/m0Fl3OkEKBtjWZbjGooAjyBgpEqrSEMobV12Hw7YuNGOzP8T8LJPI2ayGZEc4NMUYMjNQJDaehO19Qe474S8S8RPm+ET80ASxSoj1sD51o12PUGttvjhjH4Zz2TeUZSaDkyNqAlsFb+wiwNr70NsX+B+C1XIzQSSB2nJMjr0DbVpvrRANnqbx49spNpKrTvt5UXaQ18KuPwflz25KfsUXjmPDB/wCDZv8AXR/vTGoy/hrikUP0ePMQcqioY2GAN2B5TXU+tdjhzw3wVHHkHyjMTzLLuBXmNUQP92lofDGuEtSlVUms96Caj+5b8N5lU4bA7GlWBSx9AqeY7fI4yftL4jHPlMtJE2pGlajRHQEHYgHqDgHh3iCRjIjMwcplatm16ARqHu9PMBV96usNOP8AgVpMpl8vC6gQmyXvewbOwO5JJxst89NxS6fyYqTuyPxNxSeTiEOShlMKsup3Uebox2PagvatzhNxrhRg4pkVM80xLKdUraiPPVDbYY0XiXwtO+bjzeVdFlQaSHuj1HYHsxBH7cLeI+D8y7pmps3EuZV107filA3VRe93Z3639uJ1Iybdp835UbFo+8K/0hzH6v8A6Ycb7GOy3DBFxGXPtNHyXHLHW7IjA7V1U9D3GHy+JMuTXMF9Oh+HTb41j0aGE77siWRngwYMegghzWbWMAtdeoBNfOugwi42kE5GpWNI5DUaAFWd1Ox3FgftrDnPcOWUDUSKvpXcV3B+/rioeFxtaCVrVSpUFbVXHu1W3Y31+OPNq/NbajVFKupBn1y0jhnGqtvr3d6AKG12SN/UY9ZyVZMtIoARYyF/GWq0pU0drraiKvt3xbbg6eYgsNRYnofe06hRBFeXp8TipmcoEjkQLLVoytce7WtadRFnUASG69BjnqfMp7qqn9gkrwLuFyxGZAsOVU3sRrDf0dUYBP24sPkJdZrLRkajR1GyATp+ttt8/svb7EZmkjE3N06wRaxKLFkWRISfWgO2PnGgjS2Z3StK0qyHcAmgVIBPmU0O4X5HPhl4XuXXsl/Zs3XBJxJs5uYwPqmgVO2kagARZOrVvdbJt72KZyWfKkFh5mJ94ChQobDUNwSaNb0B6L1jiUMy5iTeTbZhfufWDCwF010Io9cVfHvG2h4NIIZHvWsJeihpvMQLN+75bJvr88encjiludGn4a+ZMwDyoVBbUoKE1Ro0BY81d+lYzHht/wDKPiFnYRL17bRY+SeyxIkykuRAjzMTxs8jOw1rX4yxuNz2AAokdMLMtwBM34gz8cpblaFZ0UlRJQi0qxFHSD5qHUgYxt49TtFJXk2R8KCQEpmDZ2LKB2NiyG94He76knvWIx4aHMZTmBXRV1HVRB2KhhVWQOuxPrtm/BfDxleMcRyuX8kYiVkUklQxCEHfc0WPxrGb4xwLh2XyEgfNRTcSBLcxJGYltfQAGvd63vdm8N2Lon5UbOojMKaUxZm9tytA0BuB0G/p037YbRQoQ6B7vYjUCR2+Yxyrj0kmZk4GTKySSxU0i++NSxh2B/nEFt/U3i1x3w1Bw/ivDGyimMyyFJPMzahaKbLEncOb+zGKk7oujorcIFgmaX/i62br7dhQ9BhdwlI83Gzxy5gpqePUxoOFaiUvqpIIB774yeR4VHn+L8RXOqZBAFWJWZgEU35lAIrbSb/3sZz8PSr4cROYwDZk5cN0PKALEX6Xa/IVg2u3cUdemQtEI4pAzAizrINXvutn4VhfxLw5M07SxTBb07Eke78RYvatTBtm6WAcc28Sz8Myq5ebhkqDMRSreh2JdKOrXexsgA/MjHUfFWaZIlKM6nV1X00t2sBug2P7cVayROOCHNZJ1ad3VmBhrVEwickAatLaxpO1hjVeuMsVfmQqiZ6OR5I2XncQQoy6gWtBOzOpW/dB7Y13iKKNeGziZ5Gj5LamFFyK7atifma9e+Mjm4Y99RllIkg+lZgJB+LAK8qBKYBdJ0k8oNWoncsKSKiTeKM1M+Z4gqDLhcvlo5CZIi7OoDycs+YDSWBOrqOwN2K2p5ZkE0WWkGZykmcRArR6H0oCrS67ZXUqGuga6UMaTPeFZHm4g4ZKzeXWFLJsMqOpLbdLYdL74z3iHhUa8uKXOQRMnDnyrWxvU6oAwFbp5T6Gu2Dxlnme5FM+JnT6T+NyeZdeHs4eKMaU0MAYDTFXj819sWIo5oJYURMvqny008KrG1xSJEAo1s5MgKNo3rboANsQrw588zIuYyWs5GTKiON3ah5SJLKD6wAK6dhW5ONhLwB1zOTzDPGEysEiSWSN2VACLFUNJskjGLIW59RL4dljzj5ePkxCE5CKSQBSCGEhEKK12gRhMRW/xxql8PZUIVEMeloxGR6rqZgD62zMb7ljjGeEcnHDk89MGZoXneOJlGr8UshVAosal1vJsDuL9cXFiQtpKyK2uUH8WCNQjVjHUcmogKpK6TW4F2CDLntxR207cbbKnHpYkedjlIWXnyJtrVi4y/NDlgdg2p1YAbhiT3BmzvFZBmkjZU1Qnk/i9aIbmyRRgoaxpDgaSSDRHQ1i3llyolnaeFtcjyahIoOgfRkLIadlOqNW36+8pqt2n0HLxrGVybtdOCF1MCWR/MxJOrUiEkk+4N+mKTvhlt1yI+Fcbnb6Ojct5p8vljzHD6fMuYkJaMNRaozuumy3ooGPPGvEkjK8VRBWUbxa/KyiBmHMNK48zClGwC77kC1Jk0TWn0BSgOldHMUjQ8miiFsbHy6TQ110O3jLxwyZgAZFAPKHB1WAQiWF0gKANN7bhVvouNonfEd+L0UxJq6B78yF4yQjeWQLvR7EdG04SPl2MjqyypGYPpJVbZ1LQcgoL3LDzH54fZ/xMIpWRk6CwdXWo2c7VQ6Bet2RYAIJUw+JVjllfli20arlZm6zHSAVIChFLgLS+YmyDqxE4Jyuyk3RUyUC82IiFaCzpG6RsEZ7hKOqkHl/W70CrkHviHIZEEQABiC+XWVREyLYWXXrJJLPvTk0CNN3eG8XjfyAmO/jq3NAFzpCmqBsdutle8PD/GblkV0DEpFekirZDIzXW3lrymgCDv3xPyo9yrZ68LZIxyRHQVJhmDEgj3Z1EYN+i2FHYdNsXs6/MTWyqCSqgB9SnqSrU6r09a7demHHEpNMTkdh09fh0PXp074y+QzajJ6TLuX8pcmtglgE0aFj+44zUglBx8iN2RzlWcwERqjOGrS5Ont31P0BvY/DbEMCzMwSSKFl1UdNWoBJU1ewsL9t4OG8Vh5fKklVi23UkENQADaVH1l27a19RiThOVyjNqgAJQCj5qFggVq2O1jbpuOuOul9KRLpvkdYMGDHYBhZPkUR3kd2AlKLXxsBaIF7mhhhPJpVjdUCbPah1xlmzjtpV2dhqy7guqqfNLRIC9FNCgdxjza+soKq5v2yoqxu0vJdgsUrdNxbCu/Xv/divxlxJEXYSpoK/XMam2G5IvZTvdbDpiCTPyorhpWEhIABVStNKFDxkDcBSBTWbq/jYMs1ZiNWZ2Rk0mk16WALAbBSQNVWPTHCWpGUXBJ5XZeb4vnBVVkrKYhLDU3Otha89npuzBehA3O9Ys8RyeuQ3lFYd3sBj7tUeo/wxXy+VlSZRUx84NkRhChH1igDWPToSPTDXMe81SPYCnSosgMSAflsfuw0bUXarPkun8mSKuWySNJpfKIuxOqgRsQK6daxnfavwPVwqXkxgFXWRgo6gWGJrrQNn4DGrkyrWo5khs9hsKBPmOLGWYAlC+pgATfWjdfuOPSs4a+xnDtGDzntOWWLKx5B0kzMzxqyFWOha/GaulUe99AT0x58MH/KTiP6tf3RY1WWykkbM4y+XTbqoAPvb6m7+XfHxWzOq+VCrNQuxex82/ftX9mKz1M3LojDkMeL8ZEdlzkzpC9b5cdV8bwmyHG8qOAfRoqbNyhlMaKTITzCxZqF6RGLv0AGOpMczqsRRAlfM23qaF3vQA6+uI4MtOrM65fLq7HdloGtrsgWSdzveJo3ec5gziSSeHyjA0Ch/SXQrD7CCMaP2iH/AMT4P+ub+KHGsMzJHrlgUsG8ojGoizufge//AHeJMvxFZZFBgkDDcM6Ch8m+zFKOKG9Wcs8Y5yBeNTfT45Gh5SrHyDTHZfyhQqzC9Yonbbaqxd8V5nL5rgscnD0PLykys0YFMgAbVqG/84MWs9Sb64s+FOKTcNOYizGQzcrvO8nOhj1iQNVEtY9LG/foDhr4M4bmF+l5jlCB81PzEhk2IRRR1AdCxb59++8pX/0vg+Z/2nwOsKZHTPmJpFURlWGkH3i3Sq/vPQXh54xnXlKupQxbYWLrS24BI+++/foZeH5RoyzcnLRsdgUXST1uyPlfy+7FuTMSBdVxBeuq9qvbf47Y1t1T+xzaTKPFy/mHNOh4SmgRLIA23nYtV7EDQRRBvGch4O0fLBmHLicSKgyMKgG7tK91iLGoC8avM5SYs5VqBIoBq+qQ23zqsQIJmooxYMpIbXYPlAXcWLDG/jXfHKU5XwykeeJDNCVzCw0so0qSvXvs3T1260b7HFXiYkXJSnMMwcyxlCrquk64ghBYFFQSC/MDt1BJxd/B8xbU2+4Pvb0DZAPUb3W/ft0x44qZBkpDq+tuWKA8sOFaud5AxjBI17Wd8UtRytNNcnNxrNirgGbZ8zCZp3lcrMFUPEQhVtD2I40ZlIAIY7bja6OLa8RabMHKzGGRCzq6GMWRpZlBUu1rVEnT/NHdgqzwdmQZlWIKnkkEm+VtxrJiIEBLFwCATsu3QmjjSPwFubzBmZdQNgNTIDVHy9BYvpXU1WKhbRK4PHH4YVywg1JCpoIAvlARlagq7AbYXfghczzOVPR5kr2FII5sJiFWR0Nm/hXxwu9o+dmOayGUimeFcxIwd02el0bA9upPzrDDJ8YGTzeW4ceZM8qO/PcqGocxgGAHmIAq9vXFSjGTyFqNOiDPeGSF5e2qaWNgIY2VECry5bO4AMRbrRJY1eNFmi30mOtWkBr66ehqwNr+eF78FzDSM/O0Wx2sk6dTVuPUHp269cWMlwydCWaUyHQwAJJ3NFfKSB2rc9rsWcTGFcI6bm+RcomA/KsxAX65omkLA9D72vpWzD3tlHwQ5hgwR/MRu2sWKC2b9CdRA7X0HTFnRnP9VGNhXu9b7kMPLp9BuSwqqxPkJZkY84KFCli2kCtxpAKmt973u19CMQoPqN/kUkybyMSjBxqNsHViaa4jZBoCO13vck19bDnh3DVESB401AHqAe5Nnruep3O5O564VeF5iMpIVO63ud9wgxabLSzpFIslHST1I33A8tV8N/j1vFxxkJ2jzKrixywwDMQDGKoFiKPTZQlHvddtvKLJajkoLIJ/F7A661D7LbrtqHXHyfh0+hoy2tWhddiANRWgO239/wA8LHeRW06pQimG0Eh1gyFVaM02xAjLVq/84+uOLjJdWWh5kpZS/nDUx38pFeRehOwANj4n13pZneD5blCESsAjs53DNekrp+8g/wBHFngOWzCygzGT3ANza+5H1Os+YMH6L/Osmxd1cjE8sgMY7FjuCT139d8XFNRp9X1JaTEeY8Ka4yYpGfUgjXoCgBh8xYn6piDaQOrN1uw/4dwnlSSOHsPVKF0gVe5o0WohdVA0q3ZF4vRQhRSihufvNn9pOPeO6glkikGDBgxZp5kjDAgiwRRHz64oxcCiWtmJGncux9whkG56Ajb7fU4YYMRKEZZaNsXLwGEAjSSCKosx0i9VLv5d6O3oPTFnKZFY703bG2LEsSarcnfpQxYwi8U+Msvw9Fadjb3pRRbNXUgbAAWNyQN8YtOEMpJC2yDiHDpGlciLrYJGnzLSUCSbN6WFdBt63j23DjbFYNOoJp93bTMzNe9i1INDbt2xlm9t+TcFTFmUvbUAhr47Pf3Y1HCo483AJYc3LIj3vfx3BB3UjpX+Bx5f8eDbafPp/RTcl0PDcHeqKEgF0ABW9ARglXtfmOx+3H1OGtTaoPeRQCgQVpkcnykkWQVYr0O4+GPvinx7lcgQszM0hFiNBqavU7gKPmRfbGdy/txyTMA0WYQH6xVCB8wrk/cDh/jaafP2/o25Poa7OSJHkWbMLpRIyzhB0C77AX6dAT6Yz/hni+R4gZRAsy8oLbPt72oCvMfQ3YGJPaN4mhThbHUXXNI0cRSiCWQkE7jy13+OOZezTxjl8h9I+kLIRKEA0KD7pe7siuox2bUWo+Rijas654+yhbheYjjVnblgKqgsx3FUBZPTGU9i/D5MtFmzPE8I1IbkQpsFayNQF1h9wbx/k3yuYzESSiODTzLUWb6aRq3/AGdcT8K8fZbN5bMSokrRwLcisgsjSW8o1EHYH0xaptNjKVFsMTv+EF+5O4272PljyWO3/iA617qb/wB3f7/hhb4V8V5DPyNFBCQyLrp41UVYXaielj9mGPibOZPIwc6aEaQwUaUBa29LI9L69sVaqyPFwZz2jcOkl4Y6xu2aYyxmo1LEAfBS3zJ+OK3s5ygy/DlXNQOmrMyABlZSLiDXprU16NIAG5O2NBF44ykWQGdWKRIWfQAEUMSCVvSGqrB74ucI4rl+K5cSoJAqSGr8rBlXqKJ6arHxxNJuy7dZIZuJZNSgjq28gPnAFxsR1HmPuqVFkF1sXWKaeEswFVOarAAAqZJKBV3IYCqoIUXTsDXwF5/jfjDhUEhi0zzmMkfiyNKtp0MVZmW22BsWNSgijhpwLx7ks/mdAaeGR/dV6CtQGwKlgDQ6Gr3xlrjBMoXljKLw5mhVzE0Fsc9qJBPMFhLqTb4qRe+HGWVstlYkNEooU1ZGyk7XRPTvWE3iDxTleFOnN5xMisV0gMAARfcV1GPnin2kZLK6UkDSuyhtCAEqGGxYsQBYPS7r4HBvDzTMjCngfDjS30atuw23IN79jt8weuI+I5X6ZliqkJbKVLprAKOrg6LAbcdCa9b3GE3hjxvkc/zNA5bopZlkCqdNks4IJUgEkk3sTZ64TD2x5GA8tFzEiA++FQKfioLKa+wYhOX6mqLcbxQ/zGTmycM+YMkD8uGRgEy4jNhSR5g5226VjDZHwnz+DtxF8zmTmzHJOJBKwooWoADoKX7L2rpjouZzacQ4bKcs4cTQyIh6blStEHoQdiDjnXDvG+Xh4E+SkLrmxHLBySjatTFgvaujC972Pwvo0keXUSTz2ZUz0Yz03BZZmcvmFZJSGK/kyFta90k2SR1v4YvcZ8GwLxzJ5YNNy3hYkmVy+wkqnux0HT44+R8MfLy+H45FKuvMLA9QWKtR+IusNfHOfXKcbyObm1LAInQuFJAJDjtv9ZTXXr6Ymu/kc6xb7r8FbxYIoc7kuHSZh4cksbyyFpSC5LPpV5CbI1Dpff5VDwbiUUOezWWyeZMuVfJvKBzTIEdRR0sSSNuu/cegxP4h4zGOIZDickcgyjxPExeM2m76WZd9jqBHqAa9MNsv4qTOSZpcpEjZWPKvqnCFSZCD5FJAsadzt2+WN6lYv32MtwPw4c1wJs1PmZ2eKOUwqJCFTQWO4+sxYG2PagKrHQPAObfMcKy7SszM0dFtRDHSxUEsCDdAb3eMz4NH+S8n6nM/vkxovZd+aMr+i38bY2K49CtPleh68OSgZWWiSauj1/Jiuh3Hp/bhjk8pIYU0y6PLRGm97O97YsnJuCdBRRfZaNX0xciuhq61vWMiujPQsIV5nLSKpZs1pUEEkqABuKF39nxx84VKoLKcwsm4HYHVuft20jYnocMs1lhIhU2Ae42Io2CPtrCrLeEoI3DqG1agxJN2RdXfpZ+8+uL207JbZ7g8OIrXzJNqoathRBAr7P31VnDJIAGZt7br9mJcGKpGpUGDBgxoDBgwYAMGDBgAxy3x74HzWe4rE/KvLARozB0FLqJkOktq6E9BjqWOV+0L2i5lM59CyVK4KqzUGYu9Uq6rUDddyOp7Vvz1KrJUbvBoPGfgnJ/g6fl5aFGjiZ0ZEVWBRSw8wFnpvfXGb9g2bJTNR3sGjcD4sGVv4V+7Hnifgviv0WaTMcTalidmjUsQwCElCfKNxt0IxD7Bffzf6MX75MR+tYov9LM7wLKjinHDz7ZHkkdhfVUvQvyoIvyvHRfaH4Fy78PkOXyqLNHTR8mMBjTAMtILa1vbfGB9kP53/oS/vGO94acVKLsTdM5VwvhTjw5OmagKvCsxiEqeZQRqDLqFruSL+GFfsS4VDM2a50McmkRVrRWqzJdagauh92Ol+O/zZm/1En8Jxz72Ce/m/lF++TCqmkLuLZsPHnDIoeEZsQxRxgpZCIqgm13OkC8ZX2FxBoc4rCwWQEeoKsDjZ+0r805r9X/1DGP9gv5PN/px/wALY1/WjF9LMx7PLyXHBAxrzS5c/Hrp+8qv340/t54jUeWhB95nkI/RAVf4m+7CH2mwnJ8aTMLsGMU/2oQrj+qD/Sxe8Zr9N8RZeAbonKU/LeZ/6pxz4Tj5lctMaePOF/RvDsMNUUMIb9I7t/WJxN7Jy34Fn0Xr1zaa63y1qvtrDD20fms/rY/3nEPsR/Nrfr3/AIUx0rx15E/pMT7GeG5abNSLmESRhGDGrgMOvnOk7EgafvON7xT2Vxvnos1A65YRlGKJGKLI12KIC2KBodsI/FvsikExzPD5NLatfL1aCp6kxOOnyNV61tjx4O9qOYjzC5TiKnUWEYkI0urHYCQdCDt5hXUHcG8TFKPhkjXbyit7evyuV/Qk/iTGl8AeBsv9BSbMRJPLmEDs0ih6DAaVXVdUtDbv9lZr28/lsp+hJ/EmOk+DPzblP/Tx/wAAxSSc2Y34UcJXgAbjL5ONmjjbMPDYJsJqNr8fKK367XjpntG8G5SLhUjRZeONoQpRlUBvfUHU3VrBN2T64xOR/wBJ/wD3kn/XjqHtQ/NOZ/RX/mJiYpbZFSeUZv2ETE5XMLewmBA+aLf7hjpZhW70i/Wt/vxzH2D/AOb5n9av8Ax1HHTT+lHOfIVj4Rj7gx0JE2bnb6bGm5jKGxvV0ase76+vT4Gm6IAKAAHoMLZ8k5zccoAKBCp6WL9Ph0/7GGmMRiCsGDBjTQwYMGADBgwYAMGDBgAwYMGADBgwYAMGDBgAxwLicgh8SlpTpUZtGJOwAOkqSfSiDeO+4x/jP2aQcQcSFmilA061AIYDoGU9a9QQfntjnqRbWC4uuT37R/EkWX4fMC6l5Y2jjWxZ1jSTXoASSem3xGMT7B51EuaUsAzLGQL3NF7od6sffjQ+HPYzlstKsskjTspBVWUKljoSostXoTXww2yPszykOeGbi1owLMEsGO2UqSARY6k0DWMqTkpG2kqOV+FMyvD+OlZiEVZJYmY7ABr0MT2B8hv0N46b7SvFEcPDpQkwEsoCR6G825FsNJsALZ1fL1GJvGHs1y3EG5jFopqrWleYDprU7GvXY/HGcyHsIgVwZMxI6jqqqEv4FrJr5UfjiVGUbSNuLyw8NCeTw3mmleSRpEnKl2LHSF00CxO1qxr44Q+xbj0GXmzCzSpHzFQqXYKp0l7Go7X5gfvx2jL5NI41jRAqKukKBsABVV6VjAZ/2H5R5CySzRKTehSpA+CllJA+BJxrg1TXQxSWUyx4q8U5fO8Jz5gfVyhob/iFMPVTvR70cJvYL+Tzf6cf8LY1+X9nuWjyMuTjDIko872DI3TcsRX2VQ9MSeDvBEXDlkEUkj8wqTr07aQQK0geuN2vcmzLVNGU9uvCteVhnA3jcof0ZB/9lX78I/Y5l2zPEZczJ5jHEBf+8wCL/URhjrPiHgSZzLPl5CQrgWVqxRDAiwR1AxQ8H+CoeHJIsTO/MYMxer2FAeUDbqftODh47Cl4aEnto/NZ/Wx/vOEPs/z0sPh/NSwVzI3kdbFjZYydu+146D4q8Mpn8vyJGdVLK1pV+Xp1BGI/C3hKLI5doEZpEZmY8yifMACNgBVD0xri91hNbaM77LPG7ZyKVczMrTq9gUqeQqKoCrAYNfzF9RjFe1uVJuKxLAQ0mhEbTv5jIdINdwCPvGNNxX2GZd5C0M7wqTegqJAPgpJBA+ZOGnhP2TZbJSrMXaaRfcLAKqn1Cjv8STWIcZNbWVcU7Rlfbz+Vyn6En8SY6T4M/NuU/wDTx/wDFHxj4Ah4i0bSySIYwwGjTvqIJvUp9MPuF8PEEEcKklY0VAT1IUUCa2vFqLUmyW/CkcPyP+k//vJP+vHUPah+acz+iv8AzExBD7MYF4h9NEsvM5pl0+XTbXY92639caDxBwRc3lpMu7MqyAAlasUQdrBHb0xkYtJoOStHP/YP/m+Z/Wr/AADHUcZ7wf4Li4ckiRPI4kYMdenahW2kDGhxcFUaZknbDBgwYokMGDBgAwYMGADBgwYAMGDBgAwYMGADBgwYAMGDBgAwYMGADBgwYAMGDBgAwYMGADBgwYAMGDBgAwYMGADBgwYAMGDBgAwYMGADBgwYAMGDBgAwYMGADBgwYAMGDBgAwYMGADBgwYAMGDBgAwYMGADBgwYA/9k=">
            <a:extLst>
              <a:ext uri="{FF2B5EF4-FFF2-40B4-BE49-F238E27FC236}">
                <a16:creationId xmlns:a16="http://schemas.microsoft.com/office/drawing/2014/main" id="{5905B18C-4BDB-EA44-5B46-303381E1E24E}"/>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CA" altLang="en-US" sz="1800"/>
          </a:p>
        </p:txBody>
      </p:sp>
      <p:sp>
        <p:nvSpPr>
          <p:cNvPr id="11269" name="AutoShape 4" descr="data:image/jpeg;base64,/9j/4AAQSkZJRgABAQAAAQABAAD/2wCEAAkGBhQSEBUUExIVFRUWGBwYGBgYGR0aGxwhHRocGxkbGhgaISYeHB4kHSAYHy8gIycpLCwsGR4xNTAqNSYrLCkBCQoKDgwOGg8PGiolHyQqKiwsLCwsLCwsLCw0LCosKSwsLCwsLCwsLCwsLCwsLCwsLCwsLCwsKiwsLCwsKSwsLP/AABEIAKIBNwMBIgACEQEDEQH/xAAbAAACAwEBAQAAAAAAAAAAAAAABQMEBgcCAf/EAE4QAAICAAQEAwQECQcKBgMBAAECAxEABBIhBRMxQQYiUQcyYXEUQoGRFSMzNXJzobGyFlKCosHR4SY0NlNUYpKzwvAlQ3SEk9Jj4vEk/8QAGQEBAQEBAQEAAAAAAAAAAAAAAAIBAwQF/8QALhEAAgIBAwIEBQQDAQAAAAAAAAECESEDEjFBUSJhcfAEEzKxwUKRodEUcoFS/9oADAMBAAIRAxEAPwDuODBgwAYMGDABgwYMAGDBgwAYMGDABgwYMAGDBgwAYMGKfFOJiBAxR3BNUgs9Cel9NsTKSitz4Cyes/xOOEAyuFB6X3+QG+KP8rsr/rh/wt/dhJxLjiSSxSfR5m5dgq0exDDr1O46jb7sW/5RQf7HL/8ACv8Afj5svjLk9sopdLTf5R12D/I8QjmXVG2pbq6I3+3FnFHg+cSSPUkbRiyNLKFPbehi9j6GnLdFO79Dm+QwYMGOhgYMGDABgwYMAGDBgwAYMGDABgwYMAGDBgwAYMGDABgwYMAGDBgwAYMGDABgwYMAGDBgwAYMGDABgwYMAGDFUcUiK6ualE1eoddhX7R9+JJMyOWXVgQATd2Nvl8cZYJsGFfD+MhoIpJLBcdlYjv6A19uPuc48kZSw2l1Zro2ApUe7V76h9gOM3xurMvFjPHw4Up4pgJoF99O+hgPNVdR6G/lgzHGiskyUPxaBh13uutdrxtoWhTmePTmeI/RZloP5LPnsD4Vt1+3Fz+Uc/8AsM33/wD64j8QZ2AxwvNzVLKSvKNEWFJ3NfDrhflczmH/AM2lkI//ADSRN+wW2PjS1J6epKO9v0Sb4XSjukmro0HhxJRCecGBLsVDHUQp6Ak7+vXDXFThYm5f48oXv6l1Xbr364t4+rorbppZ468nJ8hgwY8GUatNizvV7/djqYe8GDEMOcRyQjqxHUBga+ddMATYMGDABgwYMAGDBgwAYMGDABgwYMAGDBgwAYMVuJcRjy8LzStpjjUsxomgPgLJ+zEsGYV0V1NqwDA/Aixt8sASYMU+E8WjzMKzQtqje9Joi6JU7MAeoODAFzBgwYAMGDFaXiCrKkZDanBINbbAnc/YcAWcGDC6XxDArFTKAR1FH4/D4H/sjAyxjiDPyFYnYXYUnbr0xQzPGvLG8ZBVpBGdQq96Nbjfr2OPB4qZEzIoKIwy6rJN0d9NDtR64mxZNwziK8mPmyIGI7sN9yPtxZi4nE+ySoxN0AwN16ev2Yp8JycckCFkU+Wvd7ajtXb/ABOFucmiikBhfLx6fL5lN3ZuiF6UrCx6H02y6Rl0TcJ4SssYLkkq70QRt5gfs3UH+/uwMqRKMuslOVpA3xsLuB/3WKGS8Q+cCSaJrbTSBy1k0o9349/QnscV8xK34Tj10NqWqNjz7i/Mp3F0K6YxUkZfYtvw8w5WKKxamgQG9GOwG/w37X1xegiRo0WVVY6SfML2BBPvDbfT9w9MR8fQaAT01AHcgdG9A1b/AAP91eQrojUxyMNGxTfr1G4HYDeu+ODbWo67HVLFDD6LAQDoiINEbL26f2VhYkXMzWZTcAoqmweukbj7CO/7sTfRF2PLkNgdasb9Kqv/AO4niiVZuYb1yjTuB5QO239uOsZ39RLj2K3EhNFFGsbwhVFO8uw2oLQs71eED5GGX8tncv8A0I0U/wDF1w38U6RLA8yloF1aqFgEgaSw9P8AHEDcU4bXux//ABH/AOuPmfEbZ6klOSSXSUmui4SrH7naOFgY5ZosnCoDs6M2xvUTY7UKrbHj+VsXmuwARVg7g0bqttjYHfbpiHw5EOQ50eRpXaFH9K2Av5N+3DPLQKSVMCqKvoKNn5fbj36ErhGsYOUk7KZ8VxUNm1Egaa3G5H9h6elYBmA2aSQXo5Gq/tPpe/yxV41lpEf8TBGVCr/5QPUS2bAJ8umOgAetb3WJeD5jM80I6AQhbDBCv1V2ANVu3Sh7jY627pkDOLi0bVWo2CfdbYAXvtjL+EHU52et2IYvexW3GkbNvYs2UQ7dN6DHKwWWUIhYh1pk3or9dqB3sqeu/rZI9cN4TND+Siy0Q6UoYD1OwNDeu3+PPSnKatnR0jQswAJJoDck4g/CEf8ArE/4h/fijMs/LfmBHXQfKurUbHSxv9wvChFWyTka8taaftQFDRV1R+RA6gjHZyObY0OZzEhYwyZcqG23JNfEixvX7/suZFZ7bmlCPq6b2+8Y88GyipECIhEWAJUXt6A2BuBQ6dq7DEvEcwUSwaNium+423wb2rczUj1mM/HGadwp26n1ND9uPcGaR/cZWrrRB/djNcb4gRLGGRCOWHYmISEbm7YuoUUCRQPRz2w6TM5eItTxqSfMAw6il6duwxqdi0MMGKcvEUIIjkQuQdIDA70T0v4YrtnJaJHLr12+N76vTGSnt6M1ZGmM5x7xO+WzcUbKvJkhmfVvqDQrrI61Wm+17Y0StYvGM9p/AZczBDyELSLIVNdkljaKQ/IAg/ZjZXWDVyVuGe0OV4ss7xIC0ealzCgG1GX6BbOxJK+9fXHvI+MM4PocuYjy4gzjqiiMvzIzIpaPUWOltutAViLL+D5Tm+JDTpieFo8uT0uZQZK+Tqt4q5SDM5hOG5VsnNEcpLE80kgUR1CpXyMCdeo1Vf4453IvBBxbxPms7wzOs0MSQIk8bPqOpmVqXQm9ACtRJ3N0MNsl4gzbyDL5WOArl8tA8hlLgsXSwiFdl2HvEHftinlOAzjgmdgMLCWR8wUTa2DPakb9xiXh8WYyebkb6JLKMxl8uqFKpXjQoVlJI0Czer09cMjA29ln5oy36L/8x8fMWfZ3w+SDhkEUqFHUMGU9R+Mcj9hB+3HzHSPCIfJpMRNmkDBC6hiLC2Lr1rr2P3HEuEHGsmWkovGoYbam0nZHVvLXmrUDd7D0xGrOUVcVYVdRhLxqIbK6sSrMPMKOmrGroOv7ziOZYmnWQyqGiB8updtWxvv3H7MVJclI5YARBjG8bKG3GpUCs22/u+g204gjyPOsI8TiN3BKvq3aVHKsAPKQARR+H2ef5urnF9se/eCqRffiLF/LJGVb3KZSW3ANb/P9uPmiVx9TrvWm/nfzv7PjjzFwyRZdQ07uxJ1H3S5bSVqj1FHsb3rrHxGGLLRmWabQgoEkGrYhV6Gzua9N+wxiWo+b/eg6QzzuTDhd9IVg/wANsJuFT8t8451FUZjXQGtRar2u/wCzDE8Hvq5630+JPr8b+f3YWxcRiiecRETStMqPGLXS7AkBmax7vcDt0x6U3y1RzdJonk8SaTp5a3ZXaQabUKTvWy0wo+oIIGFbZ7Ls2o5aydTe+ehZlJropssa7BjRs0bT8eTUE+ijznlICU3KOqMrUCAquwqrsAkdgYsr4hjMYdMr5WddJJBPMcK51UCwoOfMAfdYUNrht/8Ar+DbiRZjORAmoFUgc29ZJUhHk8u1WGvYbGziZs7EZ+aMt+MXqQ2m2Gtd6FMQwkTudhQPQEnilPMfoh2DMdWkHyRo72OthWC0e4I2G+I+J+Jw0MhTL+bRLy2YCqCyFj5lom0BKbg61s7mst9/4Fw7D3NRtMkbo2xpvKa6qd1ar7/deM/xeOSKeNwdJSAKW0hggfMRLK9sDuELMT08tmwDj7xPi7RSzPzirRBeXFvocGB3IKjpuC2vty6vFSfxTMM1KyugVRINJsq3KOY015hTNpFkenww8KlfUmUrVHg+Js1pvWdVEVyx+T0E/Saq/er/AHe1b4c8BH4qOyTc+YIY+UsDmJCDVAbg2Krrt1xC/iyQyShBEVjZFB3JOuRYwfeC7WSdx0ra7DbLyvKsDlRZFtpIZR06EEgjb1Pzxsnax5fcyCzyV/E/EGhMLKXNMdSAEh12sE9j6X6nEA8WQdeRLf6sf34l4zLKkqoMzy0m1HUyqdGkDyqTQ83x9OuIMrxjkTcuXNJMhQnVsCpB2BK3di+vp9/h1NSS1X4qVpZSaTr/AGvPp+T0JYLOZzD5uJGg1pUvm1eRtOlgaq/5wwrOQzofQJHvQCG1nT7lMCT1Ja69LB2x8ySPLlZMy2YlEg1kAPSjTuBp6UfT44aPNHIEaRCWKKSQ1fVDVV/cO+/pjrp6++KcuqT9fvREoZKY4VmSeZqZj5wg5p8qMqaOhAJFOCb3JBvuPWR4TmhJC0rFwjWw5h/mFQQOh3JJHfveGkPEVQaEQ0AfQgdfjv6/aPXFrKcQEjEaSKF7136Y9MZQb5J2CTJxkPRQKCrb6POBR3Jr5g79fW7xZkEa6dWYK2LG5v0Pcj1+0nFfhMSF61R2QwNGLV3B20a/vJ+N488TzrrPl4MukLtJHKRJLZ08optS7m9ZFbevwPm+HipRz74Oj5J+fD/tIv7e3brfb+r8MMeGwAIWR9QfcEgjtXe9vs+/GG/l6GQSLBlxphimdGBLyFywKRUOqhSQWBvUBQ3OG8XiuUOrCKIZZs0+UUC+ZqUuus/V0l1I01dG7x6oxgnaMaZZzeUziISZRRoNRAoULYsVHod/iMM4cjLyNMj6nBBBU1tt06fE0b64w3iHxPPPw5hNHEqZrJPOmgsSugxWGvY6g9iulVv1w+y/jV2zfLCxlPpDZfQNRlGkH8afq6dQqvQg32xtReCVFrIcf4ZIZIisZcog30aq3Ooo2rZx5CLDWdPRQ5xPnpQpk1ZHUoZyWNnUNyWBI2voAdu2EGTTMcRzmaX6ZJAsL6VRCRtqZRsCP5u5O9nthumfzWS4ZK+ZIeVDUZJ1WGICFvWiSd96AxyjqWrSaWc+gennnJosvwiJRYjAYgk7k7t7ws/MjGdGUDKt5VtrNguvQA7hg3fbr2wr4d4ezuYyozP4QmEjqXVASF9VBogC/gKF9DizwjxxIeFSzvTTRHRZHUtp0MQNvrb/AKPxxj1U/qVYvoVsRqeETmynK5aKBpHm9Te5AHp9+F3jbgk+ZjjXLuEKvbedksVXVRvvjMwcGzsmSOc+nTcwoZVjBNULNUDVkb0BW9Y9eJ/EWY/B2TlDvFI7EPptCaBG422NXXxxktVODUk+L/4Uo08G7znDOY182VNqpGod969d8HDOFrACFZmuveN9P+/2DGf8XLm5cxBl8u0kUbWZJUBoegLCq2B2sWSMKYpcxkOIwQNmpJ4p6BElkiyV2smqNHb446S1VGXGLqyFCyXhZ/yhzH6s/wAMON9jA8K/0hzH6v8A6Ycb7G/D8S/2Zs+noGDBgx6CAxlfF5HNjshfK1kswBFbrpVkLkjUANXeq3xqsY/xTB+OBdVC0WWmosfKD1Q23oo9PljnqfSTLgZxz8ufNSurKiIrWehCr5iO3Yd/uxivZhmDlXzAlJ/HZaLPn+lrMlf1cbLx6JG4dmEhRnkkTlqqgk+chSaHYKSfsxlc14LmgzkAjfMTxy5WbLO8hDCIaLjFqo0pq6Xg1TOcr3KvdjPhfijPzJDKctDyc0r8vSZGaLyM0ZnIFaWoAkVVjvtjN8G4vPFwFJZostPB5Qiya2Yk5irkDDTtuRR7DD7wlxHNLFk8n9EljMSlMy8qUgCIVXlvdMWbT0va/njPjK5g8D+gnJziWFkslRpY/SQ1R0SXpTqJAoV16Ylsl3z5P8GoznjqWOPiAMSc3KypHEtmnEpURE97N716YV8X8ShBnh9Fg1pmoItdtGCzgVLK6+Yaelg3W2LniDw3K/GYHRCcvLy3natg2XLNHqPTclR9mKzZeeGXiLNkmnhmzUWtChYvFy6do1+uQ2nb5+mNdmts953NTZRInlyUBmfNxwpy5G5bBl1K8YY/izqABsb6bN7YXyZydfpkQyeUEuTRJHZZZQmjlh1EY2cSUi+YafcF9seYODTlIhHBmFyy8TgkgjkDa44lU8wlWtljDdAen24dZnhUpzPGSInqbLRrEaNORA6kL6kEgbeuMozL9+THGUhgkyCTiFFEkOvSSaHMjUMt7bUFXt07YsZXgEEsQLwjz+Yi2rzarAptlId7Ubec+uIeAZVxwyCErUq5eNWRtip0AUR1B2Iw3SJhAFGzhKHwOnb9uKrPHQ7r6RPnM+6yuDleYb0o2k+5otgToO2q+9HUBivDxqS6GRve18rKFAGwJ5Z3FsLHex8Sly2QkEcfMTMtHQ5iKkinmckgEWzMx1dZNk1aW7Ej3mshOXaknDl5Oa3nFqczCYdLjymog3u+6A91e8b32OeR0OLvWkZHSh0qwKk7E0RpVPQH712xcyGanlhJCiGmICspsKFFVY33ujXTGbfh0yyMBHNs5GXrWVT/AP1EsSRsqmLTu2xUED0x8yfCJwEbRNqAyxNl+v0lxJYJ6iLSD6LXbDe+xqbTNXl8qZ4xzgsiMAwBUg77i1YAqaPTqMK5njjm+jrlYzGXQMxUlfMBVtpKqwsmmP8ANAvX5a3hPKyK6c6Ofm6U851aQn0eIaWJ8pPM1+X3tVnpviHjeRSTiS6olYaow1iyRQ6IWplo7tW2/WsNkZeJpWU5usDnjvCMqiPNKCqRpbBCQCFGw0L17AV8MRcQ8TxI6RgTKFEfMKx2sXMoRrIb8p3GwugQTQxW4xIFfOaYhLWXP4sgkHZRVAWVrsN9jXUXmMjxLLCNYY3ykzJm42SKJJF5oYR22nmMdSEsdUmofixYFWM2Qi3tSVnVZ5NlJPni7EItKfKtABh57s67HVKPwuuoxJDnp0JeaJAuk2QAp+qFti5qyT22oemFXi7j2YhllEMgRYsvHNRQNqZpmQgk76SvUCjsKI3uJeLZppXgGZ0mM5luZy01MIlgKKRWmrlNkAEhRuNzi5PoiFDrY54S4Zj+OWwW8oa2PlAvVqIYdDso39NxhbneHzSZnJtCxj0w5kGQR61Us0VBgdt6JAsHy+gIwu/ltmdDnyahAc2Bp25ZygYL619IJF9aFYtfhPOCWOBpGQSOQJHWEyV9HeQ+SMsi+dNiR0Perxy04KPv08/I6Oyf+SIywVYc1JErRRwyUoLOIySGV7HLc6mBIB6igKwReHlMoqdjEJ3zSwmMWJGDGuZ3XUzMFq774WZfxPmikVyamzEeUcaEjDJzjLzBHrOk2I1rWTRJPoMfc54jzqJNqkCNBBza0xsXIzE0YDlSyi0RdQXo10VojF9cce/MZJOEeBXnyMKzzup+hiBEMYUxaxGX1dCxGhVFgUOtnfGhynhp452Zcy4haZpzEFAJZgdQMl2U1Etprr3rbGey2YzEeWdo55CDnMyHpY2kVFkmsxIw8/m0Fl3OkEKBtjWZbjGooAjyBgpEqrSEMobV12Hw7YuNGOzP8T8LJPI2ayGZEc4NMUYMjNQJDaehO19Qe474S8S8RPm+ET80ASxSoj1sD51o12PUGttvjhjH4Zz2TeUZSaDkyNqAlsFb+wiwNr70NsX+B+C1XIzQSSB2nJMjr0DbVpvrRANnqbx49spNpKrTvt5UXaQ18KuPwflz25KfsUXjmPDB/wCDZv8AXR/vTGoy/hrikUP0ePMQcqioY2GAN2B5TXU+tdjhzw3wVHHkHyjMTzLLuBXmNUQP92lofDGuEtSlVUms96Caj+5b8N5lU4bA7GlWBSx9AqeY7fI4yftL4jHPlMtJE2pGlajRHQEHYgHqDgHh3iCRjIjMwcplatm16ARqHu9PMBV96usNOP8AgVpMpl8vC6gQmyXvewbOwO5JJxst89NxS6fyYqTuyPxNxSeTiEOShlMKsup3Uebox2PagvatzhNxrhRg4pkVM80xLKdUraiPPVDbYY0XiXwtO+bjzeVdFlQaSHuj1HYHsxBH7cLeI+D8y7pmps3EuZV107filA3VRe93Z3639uJ1Iybdp835UbFo+8K/0hzH6v8A6Ycb7GOy3DBFxGXPtNHyXHLHW7IjA7V1U9D3GHy+JMuTXMF9Oh+HTb41j0aGE77siWRngwYMegghzWbWMAtdeoBNfOugwi42kE5GpWNI5DUaAFWd1Ox3FgftrDnPcOWUDUSKvpXcV3B+/rioeFxtaCVrVSpUFbVXHu1W3Y31+OPNq/NbajVFKupBn1y0jhnGqtvr3d6AKG12SN/UY9ZyVZMtIoARYyF/GWq0pU0drraiKvt3xbbg6eYgsNRYnofe06hRBFeXp8TipmcoEjkQLLVoytce7WtadRFnUASG69BjnqfMp7qqn9gkrwLuFyxGZAsOVU3sRrDf0dUYBP24sPkJdZrLRkajR1GyATp+ttt8/svb7EZmkjE3N06wRaxKLFkWRISfWgO2PnGgjS2Z3StK0qyHcAmgVIBPmU0O4X5HPhl4XuXXsl/Zs3XBJxJs5uYwPqmgVO2kagARZOrVvdbJt72KZyWfKkFh5mJ94ChQobDUNwSaNb0B6L1jiUMy5iTeTbZhfufWDCwF010Io9cVfHvG2h4NIIZHvWsJeihpvMQLN+75bJvr88encjiludGn4a+ZMwDyoVBbUoKE1Ro0BY81d+lYzHht/wDKPiFnYRL17bRY+SeyxIkykuRAjzMTxs8jOw1rX4yxuNz2AAokdMLMtwBM34gz8cpblaFZ0UlRJQi0qxFHSD5qHUgYxt49TtFJXk2R8KCQEpmDZ2LKB2NiyG94He76knvWIx4aHMZTmBXRV1HVRB2KhhVWQOuxPrtm/BfDxleMcRyuX8kYiVkUklQxCEHfc0WPxrGb4xwLh2XyEgfNRTcSBLcxJGYltfQAGvd63vdm8N2Lon5UbOojMKaUxZm9tytA0BuB0G/p037YbRQoQ6B7vYjUCR2+Yxyrj0kmZk4GTKySSxU0i++NSxh2B/nEFt/U3i1x3w1Bw/ivDGyimMyyFJPMzahaKbLEncOb+zGKk7oujorcIFgmaX/i62br7dhQ9BhdwlI83Gzxy5gpqePUxoOFaiUvqpIIB774yeR4VHn+L8RXOqZBAFWJWZgEU35lAIrbSb/3sZz8PSr4cROYwDZk5cN0PKALEX6Xa/IVg2u3cUdemQtEI4pAzAizrINXvutn4VhfxLw5M07SxTBb07Eke78RYvatTBtm6WAcc28Sz8Myq5ebhkqDMRSreh2JdKOrXexsgA/MjHUfFWaZIlKM6nV1X00t2sBug2P7cVayROOCHNZJ1ad3VmBhrVEwickAatLaxpO1hjVeuMsVfmQqiZ6OR5I2XncQQoy6gWtBOzOpW/dB7Y13iKKNeGziZ5Gj5LamFFyK7atifma9e+Mjm4Y99RllIkg+lZgJB+LAK8qBKYBdJ0k8oNWoncsKSKiTeKM1M+Z4gqDLhcvlo5CZIi7OoDycs+YDSWBOrqOwN2K2p5ZkE0WWkGZykmcRArR6H0oCrS67ZXUqGuga6UMaTPeFZHm4g4ZKzeXWFLJsMqOpLbdLYdL74z3iHhUa8uKXOQRMnDnyrWxvU6oAwFbp5T6Gu2Dxlnme5FM+JnT6T+NyeZdeHs4eKMaU0MAYDTFXj819sWIo5oJYURMvqny008KrG1xSJEAo1s5MgKNo3rboANsQrw588zIuYyWs5GTKiON3ah5SJLKD6wAK6dhW5ONhLwB1zOTzDPGEysEiSWSN2VACLFUNJskjGLIW59RL4dljzj5ePkxCE5CKSQBSCGEhEKK12gRhMRW/xxql8PZUIVEMeloxGR6rqZgD62zMb7ljjGeEcnHDk89MGZoXneOJlGr8UshVAosal1vJsDuL9cXFiQtpKyK2uUH8WCNQjVjHUcmogKpK6TW4F2CDLntxR207cbbKnHpYkedjlIWXnyJtrVi4y/NDlgdg2p1YAbhiT3BmzvFZBmkjZU1Qnk/i9aIbmyRRgoaxpDgaSSDRHQ1i3llyolnaeFtcjyahIoOgfRkLIadlOqNW36+8pqt2n0HLxrGVybtdOCF1MCWR/MxJOrUiEkk+4N+mKTvhlt1yI+Fcbnb6Ojct5p8vljzHD6fMuYkJaMNRaozuumy3ooGPPGvEkjK8VRBWUbxa/KyiBmHMNK48zClGwC77kC1Jk0TWn0BSgOldHMUjQ8miiFsbHy6TQ110O3jLxwyZgAZFAPKHB1WAQiWF0gKANN7bhVvouNonfEd+L0UxJq6B78yF4yQjeWQLvR7EdG04SPl2MjqyypGYPpJVbZ1LQcgoL3LDzH54fZ/xMIpWRk6CwdXWo2c7VQ6Bet2RYAIJUw+JVjllfli20arlZm6zHSAVIChFLgLS+YmyDqxE4Jyuyk3RUyUC82IiFaCzpG6RsEZ7hKOqkHl/W70CrkHviHIZEEQABiC+XWVREyLYWXXrJJLPvTk0CNN3eG8XjfyAmO/jq3NAFzpCmqBsdutle8PD/GblkV0DEpFekirZDIzXW3lrymgCDv3xPyo9yrZ68LZIxyRHQVJhmDEgj3Z1EYN+i2FHYdNsXs6/MTWyqCSqgB9SnqSrU6r09a7demHHEpNMTkdh09fh0PXp074y+QzajJ6TLuX8pcmtglgE0aFj+44zUglBx8iN2RzlWcwERqjOGrS5Ont31P0BvY/DbEMCzMwSSKFl1UdNWoBJU1ewsL9t4OG8Vh5fKklVi23UkENQADaVH1l27a19RiThOVyjNqgAJQCj5qFggVq2O1jbpuOuOul9KRLpvkdYMGDHYBhZPkUR3kd2AlKLXxsBaIF7mhhhPJpVjdUCbPah1xlmzjtpV2dhqy7guqqfNLRIC9FNCgdxjza+soKq5v2yoqxu0vJdgsUrdNxbCu/Xv/divxlxJEXYSpoK/XMam2G5IvZTvdbDpiCTPyorhpWEhIABVStNKFDxkDcBSBTWbq/jYMs1ZiNWZ2Rk0mk16WALAbBSQNVWPTHCWpGUXBJ5XZeb4vnBVVkrKYhLDU3Otha89npuzBehA3O9Ys8RyeuQ3lFYd3sBj7tUeo/wxXy+VlSZRUx84NkRhChH1igDWPToSPTDXMe81SPYCnSosgMSAflsfuw0bUXarPkun8mSKuWySNJpfKIuxOqgRsQK6daxnfavwPVwqXkxgFXWRgo6gWGJrrQNn4DGrkyrWo5khs9hsKBPmOLGWYAlC+pgATfWjdfuOPSs4a+xnDtGDzntOWWLKx5B0kzMzxqyFWOha/GaulUe99AT0x58MH/KTiP6tf3RY1WWykkbM4y+XTbqoAPvb6m7+XfHxWzOq+VCrNQuxex82/ftX9mKz1M3LojDkMeL8ZEdlzkzpC9b5cdV8bwmyHG8qOAfRoqbNyhlMaKTITzCxZqF6RGLv0AGOpMczqsRRAlfM23qaF3vQA6+uI4MtOrM65fLq7HdloGtrsgWSdzveJo3ec5gziSSeHyjA0Ch/SXQrD7CCMaP2iH/AMT4P+ub+KHGsMzJHrlgUsG8ojGoizufge//AHeJMvxFZZFBgkDDcM6Ch8m+zFKOKG9Wcs8Y5yBeNTfT45Gh5SrHyDTHZfyhQqzC9Yonbbaqxd8V5nL5rgscnD0PLykys0YFMgAbVqG/84MWs9Sb64s+FOKTcNOYizGQzcrvO8nOhj1iQNVEtY9LG/foDhr4M4bmF+l5jlCB81PzEhk2IRRR1AdCxb59++8pX/0vg+Z/2nwOsKZHTPmJpFURlWGkH3i3Sq/vPQXh54xnXlKupQxbYWLrS24BI+++/foZeH5RoyzcnLRsdgUXST1uyPlfy+7FuTMSBdVxBeuq9qvbf47Y1t1T+xzaTKPFy/mHNOh4SmgRLIA23nYtV7EDQRRBvGch4O0fLBmHLicSKgyMKgG7tK91iLGoC8avM5SYs5VqBIoBq+qQ23zqsQIJmooxYMpIbXYPlAXcWLDG/jXfHKU5XwykeeJDNCVzCw0so0qSvXvs3T1260b7HFXiYkXJSnMMwcyxlCrquk64ghBYFFQSC/MDt1BJxd/B8xbU2+4Pvb0DZAPUb3W/ft0x44qZBkpDq+tuWKA8sOFaud5AxjBI17Wd8UtRytNNcnNxrNirgGbZ8zCZp3lcrMFUPEQhVtD2I40ZlIAIY7bja6OLa8RabMHKzGGRCzq6GMWRpZlBUu1rVEnT/NHdgqzwdmQZlWIKnkkEm+VtxrJiIEBLFwCATsu3QmjjSPwFubzBmZdQNgNTIDVHy9BYvpXU1WKhbRK4PHH4YVywg1JCpoIAvlARlagq7AbYXfghczzOVPR5kr2FII5sJiFWR0Nm/hXxwu9o+dmOayGUimeFcxIwd02el0bA9upPzrDDJ8YGTzeW4ceZM8qO/PcqGocxgGAHmIAq9vXFSjGTyFqNOiDPeGSF5e2qaWNgIY2VECry5bO4AMRbrRJY1eNFmi30mOtWkBr66ehqwNr+eF78FzDSM/O0Wx2sk6dTVuPUHp269cWMlwydCWaUyHQwAJJ3NFfKSB2rc9rsWcTGFcI6bm+RcomA/KsxAX65omkLA9D72vpWzD3tlHwQ5hgwR/MRu2sWKC2b9CdRA7X0HTFnRnP9VGNhXu9b7kMPLp9BuSwqqxPkJZkY84KFCli2kCtxpAKmt973u19CMQoPqN/kUkybyMSjBxqNsHViaa4jZBoCO13vck19bDnh3DVESB401AHqAe5Nnruep3O5O564VeF5iMpIVO63ud9wgxabLSzpFIslHST1I33A8tV8N/j1vFxxkJ2jzKrixywwDMQDGKoFiKPTZQlHvddtvKLJajkoLIJ/F7A661D7LbrtqHXHyfh0+hoy2tWhddiANRWgO239/wA8LHeRW06pQimG0Eh1gyFVaM02xAjLVq/84+uOLjJdWWh5kpZS/nDUx38pFeRehOwANj4n13pZneD5blCESsAjs53DNekrp+8g/wBHFngOWzCygzGT3ANza+5H1Os+YMH6L/Osmxd1cjE8sgMY7FjuCT139d8XFNRp9X1JaTEeY8Ka4yYpGfUgjXoCgBh8xYn6piDaQOrN1uw/4dwnlSSOHsPVKF0gVe5o0WohdVA0q3ZF4vRQhRSihufvNn9pOPeO6glkikGDBgxZp5kjDAgiwRRHz64oxcCiWtmJGncux9whkG56Ajb7fU4YYMRKEZZaNsXLwGEAjSSCKosx0i9VLv5d6O3oPTFnKZFY703bG2LEsSarcnfpQxYwi8U+Msvw9Fadjb3pRRbNXUgbAAWNyQN8YtOEMpJC2yDiHDpGlciLrYJGnzLSUCSbN6WFdBt63j23DjbFYNOoJp93bTMzNe9i1INDbt2xlm9t+TcFTFmUvbUAhr47Pf3Y1HCo483AJYc3LIj3vfx3BB3UjpX+Bx5f8eDbafPp/RTcl0PDcHeqKEgF0ABW9ARglXtfmOx+3H1OGtTaoPeRQCgQVpkcnykkWQVYr0O4+GPvinx7lcgQszM0hFiNBqavU7gKPmRfbGdy/txyTMA0WYQH6xVCB8wrk/cDh/jaafP2/o25Poa7OSJHkWbMLpRIyzhB0C77AX6dAT6Yz/hni+R4gZRAsy8oLbPt72oCvMfQ3YGJPaN4mhThbHUXXNI0cRSiCWQkE7jy13+OOZezTxjl8h9I+kLIRKEA0KD7pe7siuox2bUWo+Rijas654+yhbheYjjVnblgKqgsx3FUBZPTGU9i/D5MtFmzPE8I1IbkQpsFayNQF1h9wbx/k3yuYzESSiODTzLUWb6aRq3/AGdcT8K8fZbN5bMSokrRwLcisgsjSW8o1EHYH0xaptNjKVFsMTv+EF+5O4272PljyWO3/iA617qb/wB3f7/hhb4V8V5DPyNFBCQyLrp41UVYXaielj9mGPibOZPIwc6aEaQwUaUBa29LI9L69sVaqyPFwZz2jcOkl4Y6xu2aYyxmo1LEAfBS3zJ+OK3s5ygy/DlXNQOmrMyABlZSLiDXprU16NIAG5O2NBF44ykWQGdWKRIWfQAEUMSCVvSGqrB74ucI4rl+K5cSoJAqSGr8rBlXqKJ6arHxxNJuy7dZIZuJZNSgjq28gPnAFxsR1HmPuqVFkF1sXWKaeEswFVOarAAAqZJKBV3IYCqoIUXTsDXwF5/jfjDhUEhi0zzmMkfiyNKtp0MVZmW22BsWNSgijhpwLx7ks/mdAaeGR/dV6CtQGwKlgDQ6Gr3xlrjBMoXljKLw5mhVzE0Fsc9qJBPMFhLqTb4qRe+HGWVstlYkNEooU1ZGyk7XRPTvWE3iDxTleFOnN5xMisV0gMAARfcV1GPnin2kZLK6UkDSuyhtCAEqGGxYsQBYPS7r4HBvDzTMjCngfDjS30atuw23IN79jt8weuI+I5X6ZliqkJbKVLprAKOrg6LAbcdCa9b3GE3hjxvkc/zNA5bopZlkCqdNks4IJUgEkk3sTZ64TD2x5GA8tFzEiA++FQKfioLKa+wYhOX6mqLcbxQ/zGTmycM+YMkD8uGRgEy4jNhSR5g5226VjDZHwnz+DtxF8zmTmzHJOJBKwooWoADoKX7L2rpjouZzacQ4bKcs4cTQyIh6blStEHoQdiDjnXDvG+Xh4E+SkLrmxHLBySjatTFgvaujC972Pwvo0keXUSTz2ZUz0Yz03BZZmcvmFZJSGK/kyFta90k2SR1v4YvcZ8GwLxzJ5YNNy3hYkmVy+wkqnux0HT44+R8MfLy+H45FKuvMLA9QWKtR+IusNfHOfXKcbyObm1LAInQuFJAJDjtv9ZTXXr6Ymu/kc6xb7r8FbxYIoc7kuHSZh4cksbyyFpSC5LPpV5CbI1Dpff5VDwbiUUOezWWyeZMuVfJvKBzTIEdRR0sSSNuu/cegxP4h4zGOIZDickcgyjxPExeM2m76WZd9jqBHqAa9MNsv4qTOSZpcpEjZWPKvqnCFSZCD5FJAsadzt2+WN6lYv32MtwPw4c1wJs1PmZ2eKOUwqJCFTQWO4+sxYG2PagKrHQPAObfMcKy7SszM0dFtRDHSxUEsCDdAb3eMz4NH+S8n6nM/vkxovZd+aMr+i38bY2K49CtPleh68OSgZWWiSauj1/Jiuh3Hp/bhjk8pIYU0y6PLRGm97O97YsnJuCdBRRfZaNX0xciuhq61vWMiujPQsIV5nLSKpZs1pUEEkqABuKF39nxx84VKoLKcwsm4HYHVuft20jYnocMs1lhIhU2Ae42Io2CPtrCrLeEoI3DqG1agxJN2RdXfpZ+8+uL207JbZ7g8OIrXzJNqoathRBAr7P31VnDJIAGZt7br9mJcGKpGpUGDBgxoDBgwYAMGDBgAxy3x74HzWe4rE/KvLARozB0FLqJkOktq6E9BjqWOV+0L2i5lM59CyVK4KqzUGYu9Uq6rUDddyOp7Vvz1KrJUbvBoPGfgnJ/g6fl5aFGjiZ0ZEVWBRSw8wFnpvfXGb9g2bJTNR3sGjcD4sGVv4V+7Hnifgviv0WaTMcTalidmjUsQwCElCfKNxt0IxD7Bffzf6MX75MR+tYov9LM7wLKjinHDz7ZHkkdhfVUvQvyoIvyvHRfaH4Fy78PkOXyqLNHTR8mMBjTAMtILa1vbfGB9kP53/oS/vGO94acVKLsTdM5VwvhTjw5OmagKvCsxiEqeZQRqDLqFruSL+GFfsS4VDM2a50McmkRVrRWqzJdagauh92Ol+O/zZm/1En8Jxz72Ce/m/lF++TCqmkLuLZsPHnDIoeEZsQxRxgpZCIqgm13OkC8ZX2FxBoc4rCwWQEeoKsDjZ+0r805r9X/1DGP9gv5PN/px/wALY1/WjF9LMx7PLyXHBAxrzS5c/Hrp+8qv340/t54jUeWhB95nkI/RAVf4m+7CH2mwnJ8aTMLsGMU/2oQrj+qD/Sxe8Zr9N8RZeAbonKU/LeZ/6pxz4Tj5lctMaePOF/RvDsMNUUMIb9I7t/WJxN7Jy34Fn0Xr1zaa63y1qvtrDD20fms/rY/3nEPsR/Nrfr3/AIUx0rx15E/pMT7GeG5abNSLmESRhGDGrgMOvnOk7EgafvON7xT2Vxvnos1A65YRlGKJGKLI12KIC2KBodsI/FvsikExzPD5NLatfL1aCp6kxOOnyNV61tjx4O9qOYjzC5TiKnUWEYkI0urHYCQdCDt5hXUHcG8TFKPhkjXbyit7evyuV/Qk/iTGl8AeBsv9BSbMRJPLmEDs0ih6DAaVXVdUtDbv9lZr28/lsp+hJ/EmOk+DPzblP/Tx/wAAxSSc2Y34UcJXgAbjL5ONmjjbMPDYJsJqNr8fKK367XjpntG8G5SLhUjRZeONoQpRlUBvfUHU3VrBN2T64xOR/wBJ/wD3kn/XjqHtQ/NOZ/RX/mJiYpbZFSeUZv2ETE5XMLewmBA+aLf7hjpZhW70i/Wt/vxzH2D/AOb5n9av8Ax1HHTT+lHOfIVj4Rj7gx0JE2bnb6bGm5jKGxvV0ase76+vT4Gm6IAKAAHoMLZ8k5zccoAKBCp6WL9Ph0/7GGmMRiCsGDBjTQwYMGADBgwYAMGDBgAwYMGADBgwYAMGDBgAxwLicgh8SlpTpUZtGJOwAOkqSfSiDeO+4x/jP2aQcQcSFmilA061AIYDoGU9a9QQfntjnqRbWC4uuT37R/EkWX4fMC6l5Y2jjWxZ1jSTXoASSem3xGMT7B51EuaUsAzLGQL3NF7od6sffjQ+HPYzlstKsskjTspBVWUKljoSostXoTXww2yPszykOeGbi1owLMEsGO2UqSARY6k0DWMqTkpG2kqOV+FMyvD+OlZiEVZJYmY7ABr0MT2B8hv0N46b7SvFEcPDpQkwEsoCR6G825FsNJsALZ1fL1GJvGHs1y3EG5jFopqrWleYDprU7GvXY/HGcyHsIgVwZMxI6jqqqEv4FrJr5UfjiVGUbSNuLyw8NCeTw3mmleSRpEnKl2LHSF00CxO1qxr44Q+xbj0GXmzCzSpHzFQqXYKp0l7Go7X5gfvx2jL5NI41jRAqKukKBsABVV6VjAZ/2H5R5CySzRKTehSpA+CllJA+BJxrg1TXQxSWUyx4q8U5fO8Jz5gfVyhob/iFMPVTvR70cJvYL+Tzf6cf8LY1+X9nuWjyMuTjDIko872DI3TcsRX2VQ9MSeDvBEXDlkEUkj8wqTr07aQQK0geuN2vcmzLVNGU9uvCteVhnA3jcof0ZB/9lX78I/Y5l2zPEZczJ5jHEBf+8wCL/URhjrPiHgSZzLPl5CQrgWVqxRDAiwR1AxQ8H+CoeHJIsTO/MYMxer2FAeUDbqftODh47Cl4aEnto/NZ/Wx/vOEPs/z0sPh/NSwVzI3kdbFjZYydu+146D4q8Mpn8vyJGdVLK1pV+Xp1BGI/C3hKLI5doEZpEZmY8yifMACNgBVD0xri91hNbaM77LPG7ZyKVczMrTq9gUqeQqKoCrAYNfzF9RjFe1uVJuKxLAQ0mhEbTv5jIdINdwCPvGNNxX2GZd5C0M7wqTegqJAPgpJBA+ZOGnhP2TZbJSrMXaaRfcLAKqn1Cjv8STWIcZNbWVcU7Rlfbz+Vyn6En8SY6T4M/NuU/wDTx/wDFHxj4Ah4i0bSySIYwwGjTvqIJvUp9MPuF8PEEEcKklY0VAT1IUUCa2vFqLUmyW/CkcPyP+k//vJP+vHUPah+acz+iv8AzExBD7MYF4h9NEsvM5pl0+XTbXY92639caDxBwRc3lpMu7MqyAAlasUQdrBHb0xkYtJoOStHP/YP/m+Z/Wr/AADHUcZ7wf4Li4ckiRPI4kYMdenahW2kDGhxcFUaZknbDBgwYokMGDBgAwYMGADBgwYAMGDBgAwYMGADBgwYAMGDBgAwYMGADBgwYAMGDBgAwYMGADBgwYAMGDBgAwYMGADBgwYAMGDBgAwYMGADBgwYAMGDBgAwYMGADBgwYAMGDBgAwYMGADBgwYAMGDBgAwYMGADBgwYA/9k=">
            <a:extLst>
              <a:ext uri="{FF2B5EF4-FFF2-40B4-BE49-F238E27FC236}">
                <a16:creationId xmlns:a16="http://schemas.microsoft.com/office/drawing/2014/main" id="{D96EA29E-08A8-BFE3-5251-7AB62CC0A46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CA" altLang="en-US" sz="1800"/>
          </a:p>
        </p:txBody>
      </p:sp>
      <p:pic>
        <p:nvPicPr>
          <p:cNvPr id="11270" name="Picture 1">
            <a:extLst>
              <a:ext uri="{FF2B5EF4-FFF2-40B4-BE49-F238E27FC236}">
                <a16:creationId xmlns:a16="http://schemas.microsoft.com/office/drawing/2014/main" id="{EB5B9730-21BC-3064-6F12-26B9782761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773238"/>
            <a:ext cx="334486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a:extLst>
              <a:ext uri="{FF2B5EF4-FFF2-40B4-BE49-F238E27FC236}">
                <a16:creationId xmlns:a16="http://schemas.microsoft.com/office/drawing/2014/main" id="{6E5DA789-F4F2-6ED4-DBD5-286554947A4A}"/>
              </a:ext>
            </a:extLst>
          </p:cNvPr>
          <p:cNvSpPr>
            <a:spLocks noGrp="1"/>
          </p:cNvSpPr>
          <p:nvPr>
            <p:ph type="title"/>
          </p:nvPr>
        </p:nvSpPr>
        <p:spPr/>
        <p:txBody>
          <a:bodyPr/>
          <a:lstStyle/>
          <a:p>
            <a:r>
              <a:rPr lang="en-CA" altLang="en-US"/>
              <a:t>Towards a new world order</a:t>
            </a:r>
          </a:p>
        </p:txBody>
      </p:sp>
      <p:sp>
        <p:nvSpPr>
          <p:cNvPr id="13315" name="Content Placeholder 4">
            <a:extLst>
              <a:ext uri="{FF2B5EF4-FFF2-40B4-BE49-F238E27FC236}">
                <a16:creationId xmlns:a16="http://schemas.microsoft.com/office/drawing/2014/main" id="{AADCFB92-C8EB-4300-C85B-7939819FA275}"/>
              </a:ext>
            </a:extLst>
          </p:cNvPr>
          <p:cNvSpPr>
            <a:spLocks noGrp="1"/>
          </p:cNvSpPr>
          <p:nvPr>
            <p:ph idx="1"/>
          </p:nvPr>
        </p:nvSpPr>
        <p:spPr/>
        <p:txBody>
          <a:bodyPr/>
          <a:lstStyle/>
          <a:p>
            <a:r>
              <a:rPr lang="en-CA" altLang="en-US" sz="2800" dirty="0"/>
              <a:t>Terrible atrocities were committed during the Second World War</a:t>
            </a:r>
          </a:p>
          <a:p>
            <a:r>
              <a:rPr lang="en-CA" altLang="en-US" sz="2800" dirty="0"/>
              <a:t>As early as 1942 numerous governments were meeting in an effort to create a new organization to improve international cooperation</a:t>
            </a:r>
          </a:p>
          <a:p>
            <a:r>
              <a:rPr lang="en-CA" altLang="en-US" sz="2800" dirty="0"/>
              <a:t>These meetings produced the</a:t>
            </a:r>
            <a:br>
              <a:rPr lang="en-CA" altLang="en-US" sz="2800" dirty="0"/>
            </a:br>
            <a:r>
              <a:rPr lang="en-CA" altLang="en-US" sz="2800" dirty="0"/>
              <a:t>United Nations, established </a:t>
            </a:r>
            <a:br>
              <a:rPr lang="en-CA" altLang="en-US" sz="2800" dirty="0"/>
            </a:br>
            <a:r>
              <a:rPr lang="en-CA" altLang="en-US" sz="2800" dirty="0"/>
              <a:t>on June 26, 1945</a:t>
            </a:r>
            <a:r>
              <a:rPr lang="en-US" altLang="en-US" sz="2800" dirty="0"/>
              <a:t> </a:t>
            </a:r>
          </a:p>
          <a:p>
            <a:r>
              <a:rPr lang="en-US" altLang="en-US" sz="2800" dirty="0"/>
              <a:t>50 countries signed the </a:t>
            </a:r>
            <a:br>
              <a:rPr lang="en-US" altLang="en-US" sz="2800" dirty="0"/>
            </a:br>
            <a:r>
              <a:rPr lang="en-US" altLang="en-US" sz="2800" dirty="0"/>
              <a:t>UN Charter that day</a:t>
            </a:r>
            <a:endParaRPr lang="en-CA" altLang="en-US" sz="2800" dirty="0"/>
          </a:p>
        </p:txBody>
      </p:sp>
      <p:pic>
        <p:nvPicPr>
          <p:cNvPr id="13316" name="Picture 1">
            <a:extLst>
              <a:ext uri="{FF2B5EF4-FFF2-40B4-BE49-F238E27FC236}">
                <a16:creationId xmlns:a16="http://schemas.microsoft.com/office/drawing/2014/main" id="{7A606406-0B6E-60EF-1D8C-17B8394AD7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4110038"/>
            <a:ext cx="23368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438BE8B-8636-B33D-2803-29B7A1673CD8}"/>
              </a:ext>
            </a:extLst>
          </p:cNvPr>
          <p:cNvSpPr>
            <a:spLocks noGrp="1"/>
          </p:cNvSpPr>
          <p:nvPr>
            <p:ph type="title"/>
          </p:nvPr>
        </p:nvSpPr>
        <p:spPr/>
        <p:txBody>
          <a:bodyPr/>
          <a:lstStyle/>
          <a:p>
            <a:r>
              <a:rPr lang="en-CA" altLang="en-US"/>
              <a:t>United Nations Charter</a:t>
            </a:r>
          </a:p>
        </p:txBody>
      </p:sp>
      <p:sp>
        <p:nvSpPr>
          <p:cNvPr id="14339" name="Content Placeholder 2">
            <a:extLst>
              <a:ext uri="{FF2B5EF4-FFF2-40B4-BE49-F238E27FC236}">
                <a16:creationId xmlns:a16="http://schemas.microsoft.com/office/drawing/2014/main" id="{31E12EFF-9033-7464-2859-9C9481F19EFC}"/>
              </a:ext>
            </a:extLst>
          </p:cNvPr>
          <p:cNvSpPr>
            <a:spLocks noGrp="1"/>
          </p:cNvSpPr>
          <p:nvPr>
            <p:ph idx="1"/>
          </p:nvPr>
        </p:nvSpPr>
        <p:spPr/>
        <p:txBody>
          <a:bodyPr/>
          <a:lstStyle/>
          <a:p>
            <a:r>
              <a:rPr lang="en-CA" altLang="en-US" sz="2800"/>
              <a:t>To keep peace throughout the world</a:t>
            </a:r>
          </a:p>
          <a:p>
            <a:r>
              <a:rPr lang="en-CA" altLang="en-US" sz="2800"/>
              <a:t>To develop friendly relations</a:t>
            </a:r>
          </a:p>
          <a:p>
            <a:r>
              <a:rPr lang="en-CA" altLang="en-US" sz="2800"/>
              <a:t>To work together to improve lives, and eliminate poverty, disease, and illiteracy</a:t>
            </a:r>
          </a:p>
          <a:p>
            <a:r>
              <a:rPr lang="en-CA" altLang="en-US" sz="2800"/>
              <a:t>To encourage respect for each other’s rights and freedoms</a:t>
            </a:r>
          </a:p>
        </p:txBody>
      </p:sp>
      <p:pic>
        <p:nvPicPr>
          <p:cNvPr id="14340" name="Picture 1">
            <a:extLst>
              <a:ext uri="{FF2B5EF4-FFF2-40B4-BE49-F238E27FC236}">
                <a16:creationId xmlns:a16="http://schemas.microsoft.com/office/drawing/2014/main" id="{38505A1D-279B-8496-D20E-638F2AF132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324350"/>
            <a:ext cx="289401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382CDD4-4A16-D9E9-2B04-727FF0A5FEE2}"/>
              </a:ext>
            </a:extLst>
          </p:cNvPr>
          <p:cNvSpPr>
            <a:spLocks noGrp="1"/>
          </p:cNvSpPr>
          <p:nvPr>
            <p:ph type="title"/>
          </p:nvPr>
        </p:nvSpPr>
        <p:spPr/>
        <p:txBody>
          <a:bodyPr/>
          <a:lstStyle/>
          <a:p>
            <a:r>
              <a:rPr lang="en-CA" altLang="en-US"/>
              <a:t>Defining human rights</a:t>
            </a:r>
          </a:p>
        </p:txBody>
      </p:sp>
      <p:sp>
        <p:nvSpPr>
          <p:cNvPr id="15363" name="Content Placeholder 2">
            <a:extLst>
              <a:ext uri="{FF2B5EF4-FFF2-40B4-BE49-F238E27FC236}">
                <a16:creationId xmlns:a16="http://schemas.microsoft.com/office/drawing/2014/main" id="{2A2973D5-CE0C-8E53-5093-73E57A3396E6}"/>
              </a:ext>
            </a:extLst>
          </p:cNvPr>
          <p:cNvSpPr>
            <a:spLocks noGrp="1"/>
          </p:cNvSpPr>
          <p:nvPr>
            <p:ph idx="1"/>
          </p:nvPr>
        </p:nvSpPr>
        <p:spPr>
          <a:xfrm>
            <a:off x="457200" y="1600200"/>
            <a:ext cx="8229600" cy="1973263"/>
          </a:xfrm>
        </p:spPr>
        <p:txBody>
          <a:bodyPr/>
          <a:lstStyle/>
          <a:p>
            <a:r>
              <a:rPr lang="en-CA" altLang="en-US" sz="2800"/>
              <a:t>An early task for the United Nations was to establish a global definition of human rights</a:t>
            </a:r>
          </a:p>
          <a:p>
            <a:r>
              <a:rPr lang="en-CA" altLang="en-US" sz="2800"/>
              <a:t>Canadian John Humphrey worked with a UN committee to draft an international “bill of rights”</a:t>
            </a:r>
          </a:p>
        </p:txBody>
      </p:sp>
      <p:pic>
        <p:nvPicPr>
          <p:cNvPr id="15364" name="Picture 1">
            <a:extLst>
              <a:ext uri="{FF2B5EF4-FFF2-40B4-BE49-F238E27FC236}">
                <a16:creationId xmlns:a16="http://schemas.microsoft.com/office/drawing/2014/main" id="{4EA4D89B-8A84-5A56-9064-7C12AF7EFA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746500"/>
            <a:ext cx="7056437"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5003929-FE1C-F44F-DD29-38D26348647A}"/>
              </a:ext>
            </a:extLst>
          </p:cNvPr>
          <p:cNvSpPr>
            <a:spLocks noGrp="1"/>
          </p:cNvSpPr>
          <p:nvPr>
            <p:ph type="title"/>
          </p:nvPr>
        </p:nvSpPr>
        <p:spPr/>
        <p:txBody>
          <a:bodyPr/>
          <a:lstStyle/>
          <a:p>
            <a:r>
              <a:rPr lang="en-US" altLang="en-US"/>
              <a:t>Human rights made universal</a:t>
            </a:r>
          </a:p>
        </p:txBody>
      </p:sp>
      <p:sp>
        <p:nvSpPr>
          <p:cNvPr id="16387" name="Content Placeholder 2">
            <a:extLst>
              <a:ext uri="{FF2B5EF4-FFF2-40B4-BE49-F238E27FC236}">
                <a16:creationId xmlns:a16="http://schemas.microsoft.com/office/drawing/2014/main" id="{DC8E4340-0CC4-19F5-634C-AC707AECE869}"/>
              </a:ext>
            </a:extLst>
          </p:cNvPr>
          <p:cNvSpPr>
            <a:spLocks noGrp="1"/>
          </p:cNvSpPr>
          <p:nvPr>
            <p:ph idx="1"/>
          </p:nvPr>
        </p:nvSpPr>
        <p:spPr>
          <a:xfrm>
            <a:off x="4427538" y="1773238"/>
            <a:ext cx="4392612" cy="4352925"/>
          </a:xfrm>
        </p:spPr>
        <p:txBody>
          <a:bodyPr/>
          <a:lstStyle/>
          <a:p>
            <a:pPr marL="0" indent="0">
              <a:buFontTx/>
              <a:buNone/>
            </a:pPr>
            <a:r>
              <a:rPr lang="en-US" altLang="en-US" dirty="0"/>
              <a:t>The </a:t>
            </a:r>
            <a:r>
              <a:rPr lang="en-US" altLang="en-US" b="1" dirty="0"/>
              <a:t>Universal Declaration of Human Rights </a:t>
            </a:r>
            <a:r>
              <a:rPr lang="en-US" altLang="en-US" dirty="0"/>
              <a:t>was approved by the United Nations on December 10, 1948</a:t>
            </a:r>
          </a:p>
          <a:p>
            <a:pPr marL="0" indent="0">
              <a:buFontTx/>
              <a:buNone/>
            </a:pPr>
            <a:endParaRPr lang="en-US" altLang="en-US" dirty="0"/>
          </a:p>
        </p:txBody>
      </p:sp>
      <p:pic>
        <p:nvPicPr>
          <p:cNvPr id="16388" name="Picture 5" descr="EleanorRoosevelt.gif">
            <a:extLst>
              <a:ext uri="{FF2B5EF4-FFF2-40B4-BE49-F238E27FC236}">
                <a16:creationId xmlns:a16="http://schemas.microsoft.com/office/drawing/2014/main" id="{8624C040-7BD9-D212-49A8-30EA02B99E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73238"/>
            <a:ext cx="36449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6E312D8-2D92-90E7-97CC-997F82BA5EF1}"/>
              </a:ext>
            </a:extLst>
          </p:cNvPr>
          <p:cNvSpPr>
            <a:spLocks noGrp="1"/>
          </p:cNvSpPr>
          <p:nvPr>
            <p:ph type="title"/>
          </p:nvPr>
        </p:nvSpPr>
        <p:spPr>
          <a:xfrm>
            <a:off x="428625" y="214313"/>
            <a:ext cx="8229600" cy="1143000"/>
          </a:xfrm>
        </p:spPr>
        <p:txBody>
          <a:bodyPr/>
          <a:lstStyle/>
          <a:p>
            <a:r>
              <a:rPr lang="en-US" altLang="en-US"/>
              <a:t>UDHR Article 1</a:t>
            </a:r>
          </a:p>
        </p:txBody>
      </p:sp>
      <p:sp>
        <p:nvSpPr>
          <p:cNvPr id="17411" name="Content Placeholder 3">
            <a:extLst>
              <a:ext uri="{FF2B5EF4-FFF2-40B4-BE49-F238E27FC236}">
                <a16:creationId xmlns:a16="http://schemas.microsoft.com/office/drawing/2014/main" id="{19B01D58-8327-2A14-0986-5C599B1BEAD3}"/>
              </a:ext>
            </a:extLst>
          </p:cNvPr>
          <p:cNvSpPr>
            <a:spLocks noGrp="1"/>
          </p:cNvSpPr>
          <p:nvPr>
            <p:ph idx="1"/>
          </p:nvPr>
        </p:nvSpPr>
        <p:spPr/>
        <p:txBody>
          <a:bodyPr/>
          <a:lstStyle/>
          <a:p>
            <a:pPr>
              <a:buFontTx/>
              <a:buNone/>
            </a:pPr>
            <a:r>
              <a:rPr lang="en-US" altLang="en-US" sz="3600"/>
              <a:t>	</a:t>
            </a:r>
            <a:r>
              <a:rPr lang="en-US" altLang="en-US" sz="3600" i="1"/>
              <a:t>All human beings are born free and equal in dignity and rights.</a:t>
            </a:r>
          </a:p>
        </p:txBody>
      </p:sp>
      <p:pic>
        <p:nvPicPr>
          <p:cNvPr id="17412" name="Picture 4" descr="indigenous_bogota.jpg">
            <a:extLst>
              <a:ext uri="{FF2B5EF4-FFF2-40B4-BE49-F238E27FC236}">
                <a16:creationId xmlns:a16="http://schemas.microsoft.com/office/drawing/2014/main" id="{40DDF142-9A8A-30B1-3928-5A3F58E9F1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3143250"/>
            <a:ext cx="5619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8517</TotalTime>
  <Words>3392</Words>
  <Application>Microsoft Office PowerPoint</Application>
  <PresentationFormat>On-screen Show (4:3)</PresentationFormat>
  <Paragraphs>270</Paragraphs>
  <Slides>33</Slides>
  <Notes>28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Amnesty Trade Gothic</vt:lpstr>
      <vt:lpstr>Amnesty Trade Gothic Cn</vt:lpstr>
      <vt:lpstr>Arial</vt:lpstr>
      <vt:lpstr>Arial Narrow</vt:lpstr>
      <vt:lpstr>Calibri</vt:lpstr>
      <vt:lpstr>Lucida Grande</vt:lpstr>
      <vt:lpstr>Wingdings</vt:lpstr>
      <vt:lpstr>Default Design</vt:lpstr>
      <vt:lpstr>Theme1</vt:lpstr>
      <vt:lpstr>1_Default Design</vt:lpstr>
      <vt:lpstr>4</vt:lpstr>
      <vt:lpstr>Land and Territory</vt:lpstr>
      <vt:lpstr>Coast Salish Peoples</vt:lpstr>
      <vt:lpstr>Proposed Agenda</vt:lpstr>
      <vt:lpstr>Towards a new world order</vt:lpstr>
      <vt:lpstr>United Nations Charter</vt:lpstr>
      <vt:lpstr>Defining human rights</vt:lpstr>
      <vt:lpstr>Human rights made universal</vt:lpstr>
      <vt:lpstr>UDHR Article 1</vt:lpstr>
      <vt:lpstr>Join others in a toast?</vt:lpstr>
      <vt:lpstr>Portugal in 1961</vt:lpstr>
      <vt:lpstr>But what about the UDHR?</vt:lpstr>
      <vt:lpstr>A movement is born</vt:lpstr>
      <vt:lpstr>PowerPoint Presentation</vt:lpstr>
      <vt:lpstr>“Better to light a candle than curse the darkness”</vt:lpstr>
      <vt:lpstr>Who Are We?</vt:lpstr>
      <vt:lpstr>What Do We Do?</vt:lpstr>
      <vt:lpstr>Our Global Structure</vt:lpstr>
      <vt:lpstr>Our Values and Commitments</vt:lpstr>
      <vt:lpstr>Human Rights Priorities</vt:lpstr>
      <vt:lpstr>Current campaign priorities</vt:lpstr>
      <vt:lpstr>Current campaign priorities</vt:lpstr>
      <vt:lpstr>Current campaign priorities</vt:lpstr>
      <vt:lpstr>Current Campaign Priorities</vt:lpstr>
      <vt:lpstr>Current Campaign Priorities</vt:lpstr>
      <vt:lpstr>Current Campaign Priorities</vt:lpstr>
      <vt:lpstr>Let’s get you started!</vt:lpstr>
      <vt:lpstr>Join with others!</vt:lpstr>
      <vt:lpstr>Online Learning Centre</vt:lpstr>
      <vt:lpstr>You can make a difference!</vt:lpstr>
      <vt:lpstr>Our Impact</vt:lpstr>
      <vt:lpstr>PowerPoint Presentation</vt:lpstr>
      <vt:lpstr>Thank you!</vt:lpstr>
    </vt:vector>
  </TitlesOfParts>
  <Company>Amnesty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cocuanac</dc:creator>
  <cp:lastModifiedBy>Don Wright</cp:lastModifiedBy>
  <cp:revision>478</cp:revision>
  <cp:lastPrinted>2019-04-10T20:53:13Z</cp:lastPrinted>
  <dcterms:created xsi:type="dcterms:W3CDTF">2009-01-26T09:11:47Z</dcterms:created>
  <dcterms:modified xsi:type="dcterms:W3CDTF">2024-12-13T19:32:41Z</dcterms:modified>
</cp:coreProperties>
</file>