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9609"/>
    <a:srgbClr val="FFFFE1"/>
    <a:srgbClr val="323E1A"/>
    <a:srgbClr val="B8CF8B"/>
    <a:srgbClr val="95B850"/>
    <a:srgbClr val="00F26D"/>
    <a:srgbClr val="00B853"/>
    <a:srgbClr val="007434"/>
    <a:srgbClr val="FFFFB9"/>
    <a:srgbClr val="FF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765" autoAdjust="0"/>
    <p:restoredTop sz="94660"/>
  </p:normalViewPr>
  <p:slideViewPr>
    <p:cSldViewPr>
      <p:cViewPr varScale="1">
        <p:scale>
          <a:sx n="88" d="100"/>
          <a:sy n="88" d="100"/>
        </p:scale>
        <p:origin x="-370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9115344134930001"/>
          <c:y val="0.36465100368964898"/>
          <c:w val="0.74221402249712298"/>
          <c:h val="0.62762690110455599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Strongly 
agree</c:v>
                </c:pt>
              </c:strCache>
            </c:strRef>
          </c:tx>
          <c:spPr>
            <a:solidFill>
              <a:srgbClr val="14286E"/>
            </a:solidFill>
            <a:ln>
              <a:noFill/>
            </a:ln>
            <a:effectLst/>
          </c:spPr>
          <c:invertIfNegative val="0"/>
          <c:dLbls>
            <c:dLbl>
              <c:idx val="12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CA" sz="1100" b="0" i="0" u="none" strike="noStrike" kern="1200" baseline="0">
                    <a:solidFill>
                      <a:schemeClr val="bg1"/>
                    </a:solidFill>
                    <a:latin typeface="Tahoma" pitchFamily="34" charset="0"/>
                    <a:ea typeface="+mn-ea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Sheet1!$B$2</c:f>
              <c:numCache>
                <c:formatCode>##,##0</c:formatCode>
                <c:ptCount val="1"/>
                <c:pt idx="0">
                  <c:v>49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Somewhat 
agree</c:v>
                </c:pt>
              </c:strCache>
            </c:strRef>
          </c:tx>
          <c:spPr>
            <a:solidFill>
              <a:srgbClr val="6398C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CA" sz="1100" b="0" i="0" u="none" strike="noStrike" kern="1200" baseline="0">
                    <a:solidFill>
                      <a:prstClr val="white"/>
                    </a:solidFill>
                    <a:latin typeface="Tahoma" pitchFamily="34" charset="0"/>
                    <a:ea typeface="+mn-ea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Sheet1!$C$2</c:f>
              <c:numCache>
                <c:formatCode>##,##0</c:formatCode>
                <c:ptCount val="1"/>
                <c:pt idx="0">
                  <c:v>38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
disagree</c:v>
                </c:pt>
              </c:strCache>
            </c:strRef>
          </c:tx>
          <c:spPr>
            <a:solidFill>
              <a:srgbClr val="ED960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Sheet1!$D$2</c:f>
              <c:numCache>
                <c:formatCode>##,##0</c:formatCode>
                <c:ptCount val="1"/>
                <c:pt idx="0">
                  <c:v>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Strongly 
disagree</c:v>
                </c:pt>
              </c:strCache>
            </c:strRef>
          </c:tx>
          <c:spPr>
            <a:solidFill>
              <a:srgbClr val="C00000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Sheet1!$E$2</c:f>
              <c:numCache>
                <c:formatCode>##,##0</c:formatCode>
                <c:ptCount val="1"/>
                <c:pt idx="0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know/
depends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Sheet1!$F$2</c:f>
              <c:numCache>
                <c:formatCode>##,##0</c:formatCode>
                <c:ptCount val="1"/>
                <c:pt idx="0">
                  <c:v>1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Top 2</c:v>
                </c:pt>
              </c:strCache>
            </c:strRef>
          </c:tx>
          <c:spPr>
            <a:noFill/>
            <a:effectLst/>
          </c:spPr>
          <c:invertIfNegative val="0"/>
          <c:dLbls>
            <c:dLbl>
              <c:idx val="0"/>
              <c:layout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Sheet1!$G$2</c:f>
              <c:numCache>
                <c:formatCode>0</c:formatCode>
                <c:ptCount val="1"/>
                <c:pt idx="0">
                  <c:v>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7"/>
        <c:overlap val="100"/>
        <c:axId val="59208832"/>
        <c:axId val="59210368"/>
      </c:barChart>
      <c:catAx>
        <c:axId val="5920883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9210368"/>
        <c:crosses val="autoZero"/>
        <c:auto val="1"/>
        <c:lblAlgn val="ctr"/>
        <c:lblOffset val="100"/>
        <c:noMultiLvlLbl val="0"/>
      </c:catAx>
      <c:valAx>
        <c:axId val="59210368"/>
        <c:scaling>
          <c:orientation val="minMax"/>
          <c:max val="115"/>
          <c:min val="0"/>
        </c:scaling>
        <c:delete val="1"/>
        <c:axPos val="b"/>
        <c:numFmt formatCode="##,##0" sourceLinked="1"/>
        <c:majorTickMark val="out"/>
        <c:minorTickMark val="none"/>
        <c:tickLblPos val="nextTo"/>
        <c:crossAx val="59208832"/>
        <c:crosses val="autoZero"/>
        <c:crossBetween val="between"/>
      </c:valAx>
    </c:plotArea>
    <c:legend>
      <c:legendPos val="t"/>
      <c:legendEntry>
        <c:idx val="5"/>
        <c:delete val="1"/>
      </c:legendEntry>
      <c:layout>
        <c:manualLayout>
          <c:xMode val="edge"/>
          <c:yMode val="edge"/>
          <c:x val="0.20553881514216599"/>
          <c:y val="0"/>
          <c:w val="0.62800613030323604"/>
          <c:h val="0.46243838403920001"/>
        </c:manualLayout>
      </c:layout>
      <c:overlay val="0"/>
      <c:txPr>
        <a:bodyPr/>
        <a:lstStyle/>
        <a:p>
          <a:pPr>
            <a:defRPr sz="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69230044126218"/>
          <c:y val="0.29148231895802401"/>
          <c:w val="0.75311230248446304"/>
          <c:h val="0.65282194728505905"/>
        </c:manualLayout>
      </c:layout>
      <c:barChart>
        <c:barDir val="bar"/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Strongly 
agree</c:v>
                </c:pt>
              </c:strCache>
            </c:strRef>
          </c:tx>
          <c:spPr>
            <a:solidFill>
              <a:srgbClr val="14286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CA" sz="1100" b="0" i="0" u="none" strike="noStrike" kern="1200" baseline="0">
                    <a:solidFill>
                      <a:schemeClr val="bg1"/>
                    </a:solidFill>
                    <a:latin typeface="Tahoma" pitchFamily="34" charset="0"/>
                    <a:ea typeface="+mn-ea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Sheet1!$B$2</c:f>
              <c:numCache>
                <c:formatCode>##,##0</c:formatCode>
                <c:ptCount val="1"/>
                <c:pt idx="0">
                  <c:v>26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Somewhat 
agree</c:v>
                </c:pt>
              </c:strCache>
            </c:strRef>
          </c:tx>
          <c:spPr>
            <a:solidFill>
              <a:srgbClr val="6398C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CA" sz="1100" b="0" i="0" u="none" strike="noStrike" kern="1200" baseline="0">
                    <a:solidFill>
                      <a:prstClr val="white"/>
                    </a:solidFill>
                    <a:latin typeface="Tahoma" pitchFamily="34" charset="0"/>
                    <a:ea typeface="+mn-ea"/>
                    <a:cs typeface="Tahoma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Sheet1!$C$2</c:f>
              <c:numCache>
                <c:formatCode>##,##0</c:formatCode>
                <c:ptCount val="1"/>
                <c:pt idx="0">
                  <c:v>40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
disagree</c:v>
                </c:pt>
              </c:strCache>
            </c:strRef>
          </c:tx>
          <c:spPr>
            <a:solidFill>
              <a:srgbClr val="ED960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CA" sz="1100" b="0" i="0" u="none" strike="noStrike" kern="1200" baseline="0">
                    <a:solidFill>
                      <a:prstClr val="white"/>
                    </a:solidFill>
                    <a:latin typeface="Tahoma" pitchFamily="34" charset="0"/>
                    <a:ea typeface="+mn-ea"/>
                    <a:cs typeface="Tahoma" pitchFamily="34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Sheet1!$D$2</c:f>
              <c:numCache>
                <c:formatCode>##,##0</c:formatCode>
                <c:ptCount val="1"/>
                <c:pt idx="0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Strongly 
disagree</c:v>
                </c:pt>
              </c:strCache>
            </c:strRef>
          </c:tx>
          <c:spPr>
            <a:solidFill>
              <a:srgbClr val="C00000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Sheet1!$E$2</c:f>
              <c:numCache>
                <c:formatCode>##,##0</c:formatCode>
                <c:ptCount val="1"/>
                <c:pt idx="0">
                  <c:v>11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Don't know/
depends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Sheet1!$F$2</c:f>
              <c:numCache>
                <c:formatCode>0</c:formatCode>
                <c:ptCount val="1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Top 2 </c:v>
                </c:pt>
              </c:strCache>
            </c:strRef>
          </c:tx>
          <c:spPr>
            <a:solidFill>
              <a:sysClr val="window" lastClr="FFFFFF"/>
            </a:solidFill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Canada</c:v>
                </c:pt>
              </c:strCache>
            </c:strRef>
          </c:cat>
          <c:val>
            <c:numRef>
              <c:f>Sheet1!$G$2</c:f>
              <c:numCache>
                <c:formatCode>0</c:formatCode>
                <c:ptCount val="1"/>
                <c:pt idx="0">
                  <c:v>66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7"/>
        <c:overlap val="100"/>
        <c:axId val="59309440"/>
        <c:axId val="59323520"/>
      </c:barChart>
      <c:catAx>
        <c:axId val="5930944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9323520"/>
        <c:crosses val="autoZero"/>
        <c:auto val="1"/>
        <c:lblAlgn val="ctr"/>
        <c:lblOffset val="100"/>
        <c:noMultiLvlLbl val="0"/>
      </c:catAx>
      <c:valAx>
        <c:axId val="59323520"/>
        <c:scaling>
          <c:orientation val="minMax"/>
          <c:max val="110"/>
          <c:min val="0"/>
        </c:scaling>
        <c:delete val="1"/>
        <c:axPos val="b"/>
        <c:numFmt formatCode="##,##0" sourceLinked="1"/>
        <c:majorTickMark val="out"/>
        <c:minorTickMark val="none"/>
        <c:tickLblPos val="nextTo"/>
        <c:crossAx val="59309440"/>
        <c:crosses val="autoZero"/>
        <c:crossBetween val="between"/>
      </c:valAx>
    </c:plotArea>
    <c:legend>
      <c:legendPos val="t"/>
      <c:legendEntry>
        <c:idx val="5"/>
        <c:delete val="1"/>
      </c:legendEntry>
      <c:layout>
        <c:manualLayout>
          <c:xMode val="edge"/>
          <c:yMode val="edge"/>
          <c:x val="0.11614187509531233"/>
          <c:y val="0.12995641562956137"/>
          <c:w val="0.74891288415498114"/>
          <c:h val="0.23314970350494937"/>
        </c:manualLayout>
      </c:layout>
      <c:overlay val="0"/>
      <c:txPr>
        <a:bodyPr/>
        <a:lstStyle/>
        <a:p>
          <a:pPr>
            <a:defRPr sz="8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89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9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8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8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68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0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93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57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05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37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28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9636-494B-49F0-B12F-233C81338234}" type="datetimeFigureOut">
              <a:rPr lang="en-GB" smtClean="0"/>
              <a:t>20/05/2016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3F6A-F076-437D-ADEE-690421AE00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28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chart" Target="../charts/chart2.xm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 433"/>
          <p:cNvSpPr>
            <a:spLocks noChangeAspect="1"/>
          </p:cNvSpPr>
          <p:nvPr/>
        </p:nvSpPr>
        <p:spPr bwMode="auto">
          <a:xfrm>
            <a:off x="2636912" y="3737447"/>
            <a:ext cx="831958" cy="442186"/>
          </a:xfrm>
          <a:custGeom>
            <a:avLst/>
            <a:gdLst>
              <a:gd name="T0" fmla="*/ 946 w 3734"/>
              <a:gd name="T1" fmla="*/ 447 h 1644"/>
              <a:gd name="T2" fmla="*/ 825 w 3734"/>
              <a:gd name="T3" fmla="*/ 499 h 1644"/>
              <a:gd name="T4" fmla="*/ 746 w 3734"/>
              <a:gd name="T5" fmla="*/ 522 h 1644"/>
              <a:gd name="T6" fmla="*/ 740 w 3734"/>
              <a:gd name="T7" fmla="*/ 536 h 1644"/>
              <a:gd name="T8" fmla="*/ 703 w 3734"/>
              <a:gd name="T9" fmla="*/ 527 h 1644"/>
              <a:gd name="T10" fmla="*/ 735 w 3734"/>
              <a:gd name="T11" fmla="*/ 496 h 1644"/>
              <a:gd name="T12" fmla="*/ 699 w 3734"/>
              <a:gd name="T13" fmla="*/ 464 h 1644"/>
              <a:gd name="T14" fmla="*/ 676 w 3734"/>
              <a:gd name="T15" fmla="*/ 425 h 1644"/>
              <a:gd name="T16" fmla="*/ 628 w 3734"/>
              <a:gd name="T17" fmla="*/ 432 h 1644"/>
              <a:gd name="T18" fmla="*/ 572 w 3734"/>
              <a:gd name="T19" fmla="*/ 420 h 1644"/>
              <a:gd name="T20" fmla="*/ 84 w 3734"/>
              <a:gd name="T21" fmla="*/ 405 h 1644"/>
              <a:gd name="T22" fmla="*/ 41 w 3734"/>
              <a:gd name="T23" fmla="*/ 369 h 1644"/>
              <a:gd name="T24" fmla="*/ 49 w 3734"/>
              <a:gd name="T25" fmla="*/ 341 h 1644"/>
              <a:gd name="T26" fmla="*/ 47 w 3734"/>
              <a:gd name="T27" fmla="*/ 304 h 1644"/>
              <a:gd name="T28" fmla="*/ 84 w 3734"/>
              <a:gd name="T29" fmla="*/ 282 h 1644"/>
              <a:gd name="T30" fmla="*/ 81 w 3734"/>
              <a:gd name="T31" fmla="*/ 245 h 1644"/>
              <a:gd name="T32" fmla="*/ 41 w 3734"/>
              <a:gd name="T33" fmla="*/ 218 h 1644"/>
              <a:gd name="T34" fmla="*/ 194 w 3734"/>
              <a:gd name="T35" fmla="*/ 37 h 1644"/>
              <a:gd name="T36" fmla="*/ 370 w 3734"/>
              <a:gd name="T37" fmla="*/ 34 h 1644"/>
              <a:gd name="T38" fmla="*/ 418 w 3734"/>
              <a:gd name="T39" fmla="*/ 38 h 1644"/>
              <a:gd name="T40" fmla="*/ 530 w 3734"/>
              <a:gd name="T41" fmla="*/ 54 h 1644"/>
              <a:gd name="T42" fmla="*/ 572 w 3734"/>
              <a:gd name="T43" fmla="*/ 68 h 1644"/>
              <a:gd name="T44" fmla="*/ 670 w 3734"/>
              <a:gd name="T45" fmla="*/ 63 h 1644"/>
              <a:gd name="T46" fmla="*/ 738 w 3734"/>
              <a:gd name="T47" fmla="*/ 71 h 1644"/>
              <a:gd name="T48" fmla="*/ 763 w 3734"/>
              <a:gd name="T49" fmla="*/ 71 h 1644"/>
              <a:gd name="T50" fmla="*/ 813 w 3734"/>
              <a:gd name="T51" fmla="*/ 40 h 1644"/>
              <a:gd name="T52" fmla="*/ 835 w 3734"/>
              <a:gd name="T53" fmla="*/ 1 h 1644"/>
              <a:gd name="T54" fmla="*/ 853 w 3734"/>
              <a:gd name="T55" fmla="*/ 34 h 1644"/>
              <a:gd name="T56" fmla="*/ 860 w 3734"/>
              <a:gd name="T57" fmla="*/ 54 h 1644"/>
              <a:gd name="T58" fmla="*/ 876 w 3734"/>
              <a:gd name="T59" fmla="*/ 64 h 1644"/>
              <a:gd name="T60" fmla="*/ 933 w 3734"/>
              <a:gd name="T61" fmla="*/ 40 h 1644"/>
              <a:gd name="T62" fmla="*/ 980 w 3734"/>
              <a:gd name="T63" fmla="*/ 44 h 1644"/>
              <a:gd name="T64" fmla="*/ 930 w 3734"/>
              <a:gd name="T65" fmla="*/ 89 h 1644"/>
              <a:gd name="T66" fmla="*/ 900 w 3734"/>
              <a:gd name="T67" fmla="*/ 95 h 1644"/>
              <a:gd name="T68" fmla="*/ 829 w 3734"/>
              <a:gd name="T69" fmla="*/ 100 h 1644"/>
              <a:gd name="T70" fmla="*/ 807 w 3734"/>
              <a:gd name="T71" fmla="*/ 132 h 1644"/>
              <a:gd name="T72" fmla="*/ 753 w 3734"/>
              <a:gd name="T73" fmla="*/ 154 h 1644"/>
              <a:gd name="T74" fmla="*/ 673 w 3734"/>
              <a:gd name="T75" fmla="*/ 205 h 1644"/>
              <a:gd name="T76" fmla="*/ 680 w 3734"/>
              <a:gd name="T77" fmla="*/ 260 h 1644"/>
              <a:gd name="T78" fmla="*/ 762 w 3734"/>
              <a:gd name="T79" fmla="*/ 297 h 1644"/>
              <a:gd name="T80" fmla="*/ 788 w 3734"/>
              <a:gd name="T81" fmla="*/ 347 h 1644"/>
              <a:gd name="T82" fmla="*/ 844 w 3734"/>
              <a:gd name="T83" fmla="*/ 324 h 1644"/>
              <a:gd name="T84" fmla="*/ 919 w 3734"/>
              <a:gd name="T85" fmla="*/ 257 h 1644"/>
              <a:gd name="T86" fmla="*/ 935 w 3734"/>
              <a:gd name="T87" fmla="*/ 196 h 1644"/>
              <a:gd name="T88" fmla="*/ 1018 w 3734"/>
              <a:gd name="T89" fmla="*/ 164 h 1644"/>
              <a:gd name="T90" fmla="*/ 1057 w 3734"/>
              <a:gd name="T91" fmla="*/ 194 h 1644"/>
              <a:gd name="T92" fmla="*/ 1041 w 3734"/>
              <a:gd name="T93" fmla="*/ 241 h 1644"/>
              <a:gd name="T94" fmla="*/ 1127 w 3734"/>
              <a:gd name="T95" fmla="*/ 201 h 1644"/>
              <a:gd name="T96" fmla="*/ 1144 w 3734"/>
              <a:gd name="T97" fmla="*/ 254 h 1644"/>
              <a:gd name="T98" fmla="*/ 1182 w 3734"/>
              <a:gd name="T99" fmla="*/ 303 h 1644"/>
              <a:gd name="T100" fmla="*/ 1167 w 3734"/>
              <a:gd name="T101" fmla="*/ 315 h 1644"/>
              <a:gd name="T102" fmla="*/ 1192 w 3734"/>
              <a:gd name="T103" fmla="*/ 337 h 1644"/>
              <a:gd name="T104" fmla="*/ 1148 w 3734"/>
              <a:gd name="T105" fmla="*/ 363 h 1644"/>
              <a:gd name="T106" fmla="*/ 1017 w 3734"/>
              <a:gd name="T107" fmla="*/ 383 h 1644"/>
              <a:gd name="T108" fmla="*/ 921 w 3734"/>
              <a:gd name="T109" fmla="*/ 438 h 1644"/>
              <a:gd name="T110" fmla="*/ 937 w 3734"/>
              <a:gd name="T111" fmla="*/ 438 h 1644"/>
              <a:gd name="T112" fmla="*/ 1038 w 3734"/>
              <a:gd name="T113" fmla="*/ 412 h 1644"/>
              <a:gd name="T114" fmla="*/ 989 w 3734"/>
              <a:gd name="T115" fmla="*/ 426 h 1644"/>
              <a:gd name="T116" fmla="*/ 1013 w 3734"/>
              <a:gd name="T117" fmla="*/ 456 h 1644"/>
              <a:gd name="T118" fmla="*/ 1048 w 3734"/>
              <a:gd name="T119" fmla="*/ 483 h 1644"/>
              <a:gd name="T120" fmla="*/ 974 w 3734"/>
              <a:gd name="T121" fmla="*/ 513 h 1644"/>
              <a:gd name="T122" fmla="*/ 1029 w 3734"/>
              <a:gd name="T123" fmla="*/ 481 h 1644"/>
              <a:gd name="T124" fmla="*/ 973 w 3734"/>
              <a:gd name="T125" fmla="*/ 487 h 16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734" h="1644">
                <a:moveTo>
                  <a:pt x="3010" y="1478"/>
                </a:moveTo>
                <a:lnTo>
                  <a:pt x="3010" y="1410"/>
                </a:lnTo>
                <a:lnTo>
                  <a:pt x="3013" y="1407"/>
                </a:lnTo>
                <a:lnTo>
                  <a:pt x="3016" y="1400"/>
                </a:lnTo>
                <a:lnTo>
                  <a:pt x="3021" y="1391"/>
                </a:lnTo>
                <a:lnTo>
                  <a:pt x="3025" y="1382"/>
                </a:lnTo>
                <a:lnTo>
                  <a:pt x="3029" y="1370"/>
                </a:lnTo>
                <a:lnTo>
                  <a:pt x="3033" y="1360"/>
                </a:lnTo>
                <a:lnTo>
                  <a:pt x="3036" y="1351"/>
                </a:lnTo>
                <a:lnTo>
                  <a:pt x="3036" y="1343"/>
                </a:lnTo>
                <a:lnTo>
                  <a:pt x="3032" y="1345"/>
                </a:lnTo>
                <a:lnTo>
                  <a:pt x="3026" y="1345"/>
                </a:lnTo>
                <a:lnTo>
                  <a:pt x="3021" y="1346"/>
                </a:lnTo>
                <a:lnTo>
                  <a:pt x="3014" y="1345"/>
                </a:lnTo>
                <a:lnTo>
                  <a:pt x="2997" y="1344"/>
                </a:lnTo>
                <a:lnTo>
                  <a:pt x="2977" y="1343"/>
                </a:lnTo>
                <a:lnTo>
                  <a:pt x="2967" y="1343"/>
                </a:lnTo>
                <a:lnTo>
                  <a:pt x="2958" y="1345"/>
                </a:lnTo>
                <a:lnTo>
                  <a:pt x="2950" y="1348"/>
                </a:lnTo>
                <a:lnTo>
                  <a:pt x="2943" y="1352"/>
                </a:lnTo>
                <a:lnTo>
                  <a:pt x="2936" y="1356"/>
                </a:lnTo>
                <a:lnTo>
                  <a:pt x="2931" y="1362"/>
                </a:lnTo>
                <a:lnTo>
                  <a:pt x="2925" y="1368"/>
                </a:lnTo>
                <a:lnTo>
                  <a:pt x="2920" y="1374"/>
                </a:lnTo>
                <a:lnTo>
                  <a:pt x="2909" y="1388"/>
                </a:lnTo>
                <a:lnTo>
                  <a:pt x="2899" y="1403"/>
                </a:lnTo>
                <a:lnTo>
                  <a:pt x="2889" y="1416"/>
                </a:lnTo>
                <a:lnTo>
                  <a:pt x="2877" y="1429"/>
                </a:lnTo>
                <a:lnTo>
                  <a:pt x="2867" y="1438"/>
                </a:lnTo>
                <a:lnTo>
                  <a:pt x="2857" y="1445"/>
                </a:lnTo>
                <a:lnTo>
                  <a:pt x="2847" y="1451"/>
                </a:lnTo>
                <a:lnTo>
                  <a:pt x="2836" y="1456"/>
                </a:lnTo>
                <a:lnTo>
                  <a:pt x="2826" y="1460"/>
                </a:lnTo>
                <a:lnTo>
                  <a:pt x="2815" y="1463"/>
                </a:lnTo>
                <a:lnTo>
                  <a:pt x="2803" y="1465"/>
                </a:lnTo>
                <a:lnTo>
                  <a:pt x="2792" y="1467"/>
                </a:lnTo>
                <a:lnTo>
                  <a:pt x="2767" y="1470"/>
                </a:lnTo>
                <a:lnTo>
                  <a:pt x="2741" y="1472"/>
                </a:lnTo>
                <a:lnTo>
                  <a:pt x="2711" y="1474"/>
                </a:lnTo>
                <a:lnTo>
                  <a:pt x="2678" y="1478"/>
                </a:lnTo>
                <a:lnTo>
                  <a:pt x="2591" y="1478"/>
                </a:lnTo>
                <a:lnTo>
                  <a:pt x="2580" y="1494"/>
                </a:lnTo>
                <a:lnTo>
                  <a:pt x="2569" y="1508"/>
                </a:lnTo>
                <a:lnTo>
                  <a:pt x="2556" y="1522"/>
                </a:lnTo>
                <a:lnTo>
                  <a:pt x="2543" y="1534"/>
                </a:lnTo>
                <a:lnTo>
                  <a:pt x="2530" y="1547"/>
                </a:lnTo>
                <a:lnTo>
                  <a:pt x="2514" y="1558"/>
                </a:lnTo>
                <a:lnTo>
                  <a:pt x="2500" y="1568"/>
                </a:lnTo>
                <a:lnTo>
                  <a:pt x="2485" y="1577"/>
                </a:lnTo>
                <a:lnTo>
                  <a:pt x="2492" y="1571"/>
                </a:lnTo>
                <a:lnTo>
                  <a:pt x="2498" y="1565"/>
                </a:lnTo>
                <a:lnTo>
                  <a:pt x="2502" y="1559"/>
                </a:lnTo>
                <a:lnTo>
                  <a:pt x="2504" y="1553"/>
                </a:lnTo>
                <a:lnTo>
                  <a:pt x="2478" y="1546"/>
                </a:lnTo>
                <a:lnTo>
                  <a:pt x="2445" y="1559"/>
                </a:lnTo>
                <a:lnTo>
                  <a:pt x="2408" y="1562"/>
                </a:lnTo>
                <a:lnTo>
                  <a:pt x="2364" y="1565"/>
                </a:lnTo>
                <a:lnTo>
                  <a:pt x="2353" y="1567"/>
                </a:lnTo>
                <a:lnTo>
                  <a:pt x="2343" y="1569"/>
                </a:lnTo>
                <a:lnTo>
                  <a:pt x="2334" y="1572"/>
                </a:lnTo>
                <a:lnTo>
                  <a:pt x="2328" y="1575"/>
                </a:lnTo>
                <a:lnTo>
                  <a:pt x="2321" y="1579"/>
                </a:lnTo>
                <a:lnTo>
                  <a:pt x="2316" y="1583"/>
                </a:lnTo>
                <a:lnTo>
                  <a:pt x="2315" y="1586"/>
                </a:lnTo>
                <a:lnTo>
                  <a:pt x="2313" y="1589"/>
                </a:lnTo>
                <a:lnTo>
                  <a:pt x="2312" y="1592"/>
                </a:lnTo>
                <a:lnTo>
                  <a:pt x="2312" y="1595"/>
                </a:lnTo>
                <a:lnTo>
                  <a:pt x="2312" y="1598"/>
                </a:lnTo>
                <a:lnTo>
                  <a:pt x="2313" y="1602"/>
                </a:lnTo>
                <a:lnTo>
                  <a:pt x="2316" y="1604"/>
                </a:lnTo>
                <a:lnTo>
                  <a:pt x="2318" y="1605"/>
                </a:lnTo>
                <a:lnTo>
                  <a:pt x="2324" y="1608"/>
                </a:lnTo>
                <a:lnTo>
                  <a:pt x="2332" y="1609"/>
                </a:lnTo>
                <a:lnTo>
                  <a:pt x="2351" y="1609"/>
                </a:lnTo>
                <a:lnTo>
                  <a:pt x="2372" y="1608"/>
                </a:lnTo>
                <a:lnTo>
                  <a:pt x="2388" y="1607"/>
                </a:lnTo>
                <a:lnTo>
                  <a:pt x="2405" y="1605"/>
                </a:lnTo>
                <a:lnTo>
                  <a:pt x="2421" y="1602"/>
                </a:lnTo>
                <a:lnTo>
                  <a:pt x="2438" y="1597"/>
                </a:lnTo>
                <a:lnTo>
                  <a:pt x="2425" y="1602"/>
                </a:lnTo>
                <a:lnTo>
                  <a:pt x="2414" y="1605"/>
                </a:lnTo>
                <a:lnTo>
                  <a:pt x="2402" y="1607"/>
                </a:lnTo>
                <a:lnTo>
                  <a:pt x="2391" y="1608"/>
                </a:lnTo>
                <a:lnTo>
                  <a:pt x="2319" y="1626"/>
                </a:lnTo>
                <a:lnTo>
                  <a:pt x="2313" y="1629"/>
                </a:lnTo>
                <a:lnTo>
                  <a:pt x="2307" y="1631"/>
                </a:lnTo>
                <a:lnTo>
                  <a:pt x="2300" y="1633"/>
                </a:lnTo>
                <a:lnTo>
                  <a:pt x="2294" y="1634"/>
                </a:lnTo>
                <a:lnTo>
                  <a:pt x="2296" y="1633"/>
                </a:lnTo>
                <a:lnTo>
                  <a:pt x="2299" y="1632"/>
                </a:lnTo>
                <a:lnTo>
                  <a:pt x="2290" y="1625"/>
                </a:lnTo>
                <a:lnTo>
                  <a:pt x="2283" y="1620"/>
                </a:lnTo>
                <a:lnTo>
                  <a:pt x="2273" y="1617"/>
                </a:lnTo>
                <a:lnTo>
                  <a:pt x="2263" y="1614"/>
                </a:lnTo>
                <a:lnTo>
                  <a:pt x="2253" y="1613"/>
                </a:lnTo>
                <a:lnTo>
                  <a:pt x="2243" y="1614"/>
                </a:lnTo>
                <a:lnTo>
                  <a:pt x="2233" y="1615"/>
                </a:lnTo>
                <a:lnTo>
                  <a:pt x="2224" y="1616"/>
                </a:lnTo>
                <a:lnTo>
                  <a:pt x="2207" y="1621"/>
                </a:lnTo>
                <a:lnTo>
                  <a:pt x="2193" y="1626"/>
                </a:lnTo>
                <a:lnTo>
                  <a:pt x="2183" y="1630"/>
                </a:lnTo>
                <a:lnTo>
                  <a:pt x="2179" y="1632"/>
                </a:lnTo>
                <a:lnTo>
                  <a:pt x="2172" y="1634"/>
                </a:lnTo>
                <a:lnTo>
                  <a:pt x="2162" y="1637"/>
                </a:lnTo>
                <a:lnTo>
                  <a:pt x="2150" y="1641"/>
                </a:lnTo>
                <a:lnTo>
                  <a:pt x="2137" y="1644"/>
                </a:lnTo>
                <a:lnTo>
                  <a:pt x="2147" y="1632"/>
                </a:lnTo>
                <a:lnTo>
                  <a:pt x="2156" y="1623"/>
                </a:lnTo>
                <a:lnTo>
                  <a:pt x="2167" y="1614"/>
                </a:lnTo>
                <a:lnTo>
                  <a:pt x="2177" y="1607"/>
                </a:lnTo>
                <a:lnTo>
                  <a:pt x="2187" y="1599"/>
                </a:lnTo>
                <a:lnTo>
                  <a:pt x="2196" y="1592"/>
                </a:lnTo>
                <a:lnTo>
                  <a:pt x="2200" y="1587"/>
                </a:lnTo>
                <a:lnTo>
                  <a:pt x="2205" y="1582"/>
                </a:lnTo>
                <a:lnTo>
                  <a:pt x="2209" y="1577"/>
                </a:lnTo>
                <a:lnTo>
                  <a:pt x="2212" y="1571"/>
                </a:lnTo>
                <a:lnTo>
                  <a:pt x="2219" y="1558"/>
                </a:lnTo>
                <a:lnTo>
                  <a:pt x="2222" y="1544"/>
                </a:lnTo>
                <a:lnTo>
                  <a:pt x="2224" y="1533"/>
                </a:lnTo>
                <a:lnTo>
                  <a:pt x="2228" y="1522"/>
                </a:lnTo>
                <a:lnTo>
                  <a:pt x="2230" y="1511"/>
                </a:lnTo>
                <a:lnTo>
                  <a:pt x="2234" y="1501"/>
                </a:lnTo>
                <a:lnTo>
                  <a:pt x="2238" y="1495"/>
                </a:lnTo>
                <a:lnTo>
                  <a:pt x="2242" y="1490"/>
                </a:lnTo>
                <a:lnTo>
                  <a:pt x="2246" y="1484"/>
                </a:lnTo>
                <a:lnTo>
                  <a:pt x="2252" y="1478"/>
                </a:lnTo>
                <a:lnTo>
                  <a:pt x="2265" y="1478"/>
                </a:lnTo>
                <a:lnTo>
                  <a:pt x="2266" y="1485"/>
                </a:lnTo>
                <a:lnTo>
                  <a:pt x="2267" y="1492"/>
                </a:lnTo>
                <a:lnTo>
                  <a:pt x="2271" y="1497"/>
                </a:lnTo>
                <a:lnTo>
                  <a:pt x="2273" y="1502"/>
                </a:lnTo>
                <a:lnTo>
                  <a:pt x="2279" y="1512"/>
                </a:lnTo>
                <a:lnTo>
                  <a:pt x="2286" y="1521"/>
                </a:lnTo>
                <a:lnTo>
                  <a:pt x="2298" y="1517"/>
                </a:lnTo>
                <a:lnTo>
                  <a:pt x="2310" y="1512"/>
                </a:lnTo>
                <a:lnTo>
                  <a:pt x="2324" y="1508"/>
                </a:lnTo>
                <a:lnTo>
                  <a:pt x="2345" y="1503"/>
                </a:lnTo>
                <a:lnTo>
                  <a:pt x="2345" y="1478"/>
                </a:lnTo>
                <a:lnTo>
                  <a:pt x="2331" y="1462"/>
                </a:lnTo>
                <a:lnTo>
                  <a:pt x="2317" y="1444"/>
                </a:lnTo>
                <a:lnTo>
                  <a:pt x="2309" y="1436"/>
                </a:lnTo>
                <a:lnTo>
                  <a:pt x="2300" y="1428"/>
                </a:lnTo>
                <a:lnTo>
                  <a:pt x="2296" y="1426"/>
                </a:lnTo>
                <a:lnTo>
                  <a:pt x="2290" y="1424"/>
                </a:lnTo>
                <a:lnTo>
                  <a:pt x="2285" y="1423"/>
                </a:lnTo>
                <a:lnTo>
                  <a:pt x="2279" y="1422"/>
                </a:lnTo>
                <a:lnTo>
                  <a:pt x="2249" y="1423"/>
                </a:lnTo>
                <a:lnTo>
                  <a:pt x="2215" y="1424"/>
                </a:lnTo>
                <a:lnTo>
                  <a:pt x="2199" y="1424"/>
                </a:lnTo>
                <a:lnTo>
                  <a:pt x="2185" y="1423"/>
                </a:lnTo>
                <a:lnTo>
                  <a:pt x="2178" y="1422"/>
                </a:lnTo>
                <a:lnTo>
                  <a:pt x="2173" y="1420"/>
                </a:lnTo>
                <a:lnTo>
                  <a:pt x="2168" y="1419"/>
                </a:lnTo>
                <a:lnTo>
                  <a:pt x="2166" y="1416"/>
                </a:lnTo>
                <a:lnTo>
                  <a:pt x="2163" y="1413"/>
                </a:lnTo>
                <a:lnTo>
                  <a:pt x="2161" y="1409"/>
                </a:lnTo>
                <a:lnTo>
                  <a:pt x="2159" y="1405"/>
                </a:lnTo>
                <a:lnTo>
                  <a:pt x="2159" y="1401"/>
                </a:lnTo>
                <a:lnTo>
                  <a:pt x="2159" y="1392"/>
                </a:lnTo>
                <a:lnTo>
                  <a:pt x="2160" y="1382"/>
                </a:lnTo>
                <a:lnTo>
                  <a:pt x="2161" y="1372"/>
                </a:lnTo>
                <a:lnTo>
                  <a:pt x="2161" y="1362"/>
                </a:lnTo>
                <a:lnTo>
                  <a:pt x="2160" y="1357"/>
                </a:lnTo>
                <a:lnTo>
                  <a:pt x="2159" y="1352"/>
                </a:lnTo>
                <a:lnTo>
                  <a:pt x="2155" y="1347"/>
                </a:lnTo>
                <a:lnTo>
                  <a:pt x="2153" y="1343"/>
                </a:lnTo>
                <a:lnTo>
                  <a:pt x="2149" y="1339"/>
                </a:lnTo>
                <a:lnTo>
                  <a:pt x="2144" y="1335"/>
                </a:lnTo>
                <a:lnTo>
                  <a:pt x="2139" y="1332"/>
                </a:lnTo>
                <a:lnTo>
                  <a:pt x="2133" y="1329"/>
                </a:lnTo>
                <a:lnTo>
                  <a:pt x="2122" y="1323"/>
                </a:lnTo>
                <a:lnTo>
                  <a:pt x="2111" y="1315"/>
                </a:lnTo>
                <a:lnTo>
                  <a:pt x="2107" y="1311"/>
                </a:lnTo>
                <a:lnTo>
                  <a:pt x="2102" y="1307"/>
                </a:lnTo>
                <a:lnTo>
                  <a:pt x="2097" y="1301"/>
                </a:lnTo>
                <a:lnTo>
                  <a:pt x="2094" y="1295"/>
                </a:lnTo>
                <a:lnTo>
                  <a:pt x="2091" y="1288"/>
                </a:lnTo>
                <a:lnTo>
                  <a:pt x="2088" y="1279"/>
                </a:lnTo>
                <a:lnTo>
                  <a:pt x="2087" y="1269"/>
                </a:lnTo>
                <a:lnTo>
                  <a:pt x="2086" y="1256"/>
                </a:lnTo>
                <a:lnTo>
                  <a:pt x="2060" y="1256"/>
                </a:lnTo>
                <a:lnTo>
                  <a:pt x="2046" y="1259"/>
                </a:lnTo>
                <a:lnTo>
                  <a:pt x="2027" y="1261"/>
                </a:lnTo>
                <a:lnTo>
                  <a:pt x="2017" y="1262"/>
                </a:lnTo>
                <a:lnTo>
                  <a:pt x="2007" y="1265"/>
                </a:lnTo>
                <a:lnTo>
                  <a:pt x="2003" y="1267"/>
                </a:lnTo>
                <a:lnTo>
                  <a:pt x="1999" y="1270"/>
                </a:lnTo>
                <a:lnTo>
                  <a:pt x="1996" y="1272"/>
                </a:lnTo>
                <a:lnTo>
                  <a:pt x="1993" y="1275"/>
                </a:lnTo>
                <a:lnTo>
                  <a:pt x="1985" y="1287"/>
                </a:lnTo>
                <a:lnTo>
                  <a:pt x="1976" y="1301"/>
                </a:lnTo>
                <a:lnTo>
                  <a:pt x="1974" y="1304"/>
                </a:lnTo>
                <a:lnTo>
                  <a:pt x="1971" y="1307"/>
                </a:lnTo>
                <a:lnTo>
                  <a:pt x="1968" y="1310"/>
                </a:lnTo>
                <a:lnTo>
                  <a:pt x="1963" y="1313"/>
                </a:lnTo>
                <a:lnTo>
                  <a:pt x="1959" y="1315"/>
                </a:lnTo>
                <a:lnTo>
                  <a:pt x="1953" y="1316"/>
                </a:lnTo>
                <a:lnTo>
                  <a:pt x="1947" y="1317"/>
                </a:lnTo>
                <a:lnTo>
                  <a:pt x="1940" y="1318"/>
                </a:lnTo>
                <a:lnTo>
                  <a:pt x="1930" y="1317"/>
                </a:lnTo>
                <a:lnTo>
                  <a:pt x="1920" y="1315"/>
                </a:lnTo>
                <a:lnTo>
                  <a:pt x="1910" y="1313"/>
                </a:lnTo>
                <a:lnTo>
                  <a:pt x="1901" y="1309"/>
                </a:lnTo>
                <a:lnTo>
                  <a:pt x="1892" y="1305"/>
                </a:lnTo>
                <a:lnTo>
                  <a:pt x="1883" y="1300"/>
                </a:lnTo>
                <a:lnTo>
                  <a:pt x="1874" y="1294"/>
                </a:lnTo>
                <a:lnTo>
                  <a:pt x="1867" y="1287"/>
                </a:lnTo>
                <a:lnTo>
                  <a:pt x="1864" y="1289"/>
                </a:lnTo>
                <a:lnTo>
                  <a:pt x="1860" y="1293"/>
                </a:lnTo>
                <a:lnTo>
                  <a:pt x="1853" y="1298"/>
                </a:lnTo>
                <a:lnTo>
                  <a:pt x="1847" y="1299"/>
                </a:lnTo>
                <a:lnTo>
                  <a:pt x="1840" y="1299"/>
                </a:lnTo>
                <a:lnTo>
                  <a:pt x="1833" y="1297"/>
                </a:lnTo>
                <a:lnTo>
                  <a:pt x="1826" y="1294"/>
                </a:lnTo>
                <a:lnTo>
                  <a:pt x="1819" y="1290"/>
                </a:lnTo>
                <a:lnTo>
                  <a:pt x="1813" y="1287"/>
                </a:lnTo>
                <a:lnTo>
                  <a:pt x="1805" y="1284"/>
                </a:lnTo>
                <a:lnTo>
                  <a:pt x="1796" y="1282"/>
                </a:lnTo>
                <a:lnTo>
                  <a:pt x="1787" y="1281"/>
                </a:lnTo>
                <a:lnTo>
                  <a:pt x="1771" y="1281"/>
                </a:lnTo>
                <a:lnTo>
                  <a:pt x="1761" y="1281"/>
                </a:lnTo>
                <a:lnTo>
                  <a:pt x="1756" y="1281"/>
                </a:lnTo>
                <a:lnTo>
                  <a:pt x="1751" y="1280"/>
                </a:lnTo>
                <a:lnTo>
                  <a:pt x="1747" y="1279"/>
                </a:lnTo>
                <a:lnTo>
                  <a:pt x="1742" y="1277"/>
                </a:lnTo>
                <a:lnTo>
                  <a:pt x="1734" y="1272"/>
                </a:lnTo>
                <a:lnTo>
                  <a:pt x="1727" y="1264"/>
                </a:lnTo>
                <a:lnTo>
                  <a:pt x="1722" y="1256"/>
                </a:lnTo>
                <a:lnTo>
                  <a:pt x="1717" y="1247"/>
                </a:lnTo>
                <a:lnTo>
                  <a:pt x="1715" y="1237"/>
                </a:lnTo>
                <a:lnTo>
                  <a:pt x="1714" y="1226"/>
                </a:lnTo>
                <a:lnTo>
                  <a:pt x="1681" y="1226"/>
                </a:lnTo>
                <a:lnTo>
                  <a:pt x="1682" y="1231"/>
                </a:lnTo>
                <a:lnTo>
                  <a:pt x="1684" y="1239"/>
                </a:lnTo>
                <a:lnTo>
                  <a:pt x="1686" y="1247"/>
                </a:lnTo>
                <a:lnTo>
                  <a:pt x="1688" y="1256"/>
                </a:lnTo>
                <a:lnTo>
                  <a:pt x="259" y="1256"/>
                </a:lnTo>
                <a:lnTo>
                  <a:pt x="263" y="1245"/>
                </a:lnTo>
                <a:lnTo>
                  <a:pt x="265" y="1239"/>
                </a:lnTo>
                <a:lnTo>
                  <a:pt x="265" y="1237"/>
                </a:lnTo>
                <a:lnTo>
                  <a:pt x="263" y="1236"/>
                </a:lnTo>
                <a:lnTo>
                  <a:pt x="261" y="1235"/>
                </a:lnTo>
                <a:lnTo>
                  <a:pt x="258" y="1233"/>
                </a:lnTo>
                <a:lnTo>
                  <a:pt x="256" y="1229"/>
                </a:lnTo>
                <a:lnTo>
                  <a:pt x="252" y="1220"/>
                </a:lnTo>
                <a:lnTo>
                  <a:pt x="247" y="1214"/>
                </a:lnTo>
                <a:lnTo>
                  <a:pt x="240" y="1207"/>
                </a:lnTo>
                <a:lnTo>
                  <a:pt x="235" y="1200"/>
                </a:lnTo>
                <a:lnTo>
                  <a:pt x="233" y="1195"/>
                </a:lnTo>
                <a:lnTo>
                  <a:pt x="226" y="1194"/>
                </a:lnTo>
                <a:lnTo>
                  <a:pt x="217" y="1190"/>
                </a:lnTo>
                <a:lnTo>
                  <a:pt x="213" y="1188"/>
                </a:lnTo>
                <a:lnTo>
                  <a:pt x="210" y="1184"/>
                </a:lnTo>
                <a:lnTo>
                  <a:pt x="206" y="1181"/>
                </a:lnTo>
                <a:lnTo>
                  <a:pt x="206" y="1176"/>
                </a:lnTo>
                <a:lnTo>
                  <a:pt x="195" y="1173"/>
                </a:lnTo>
                <a:lnTo>
                  <a:pt x="182" y="1168"/>
                </a:lnTo>
                <a:lnTo>
                  <a:pt x="169" y="1161"/>
                </a:lnTo>
                <a:lnTo>
                  <a:pt x="156" y="1153"/>
                </a:lnTo>
                <a:lnTo>
                  <a:pt x="145" y="1145"/>
                </a:lnTo>
                <a:lnTo>
                  <a:pt x="135" y="1136"/>
                </a:lnTo>
                <a:lnTo>
                  <a:pt x="132" y="1132"/>
                </a:lnTo>
                <a:lnTo>
                  <a:pt x="128" y="1128"/>
                </a:lnTo>
                <a:lnTo>
                  <a:pt x="127" y="1125"/>
                </a:lnTo>
                <a:lnTo>
                  <a:pt x="126" y="1121"/>
                </a:lnTo>
                <a:lnTo>
                  <a:pt x="127" y="1116"/>
                </a:lnTo>
                <a:lnTo>
                  <a:pt x="128" y="1111"/>
                </a:lnTo>
                <a:lnTo>
                  <a:pt x="132" y="1106"/>
                </a:lnTo>
                <a:lnTo>
                  <a:pt x="136" y="1102"/>
                </a:lnTo>
                <a:lnTo>
                  <a:pt x="146" y="1094"/>
                </a:lnTo>
                <a:lnTo>
                  <a:pt x="157" y="1088"/>
                </a:lnTo>
                <a:lnTo>
                  <a:pt x="169" y="1083"/>
                </a:lnTo>
                <a:lnTo>
                  <a:pt x="180" y="1077"/>
                </a:lnTo>
                <a:lnTo>
                  <a:pt x="184" y="1075"/>
                </a:lnTo>
                <a:lnTo>
                  <a:pt x="188" y="1072"/>
                </a:lnTo>
                <a:lnTo>
                  <a:pt x="191" y="1069"/>
                </a:lnTo>
                <a:lnTo>
                  <a:pt x="193" y="1066"/>
                </a:lnTo>
                <a:lnTo>
                  <a:pt x="183" y="1065"/>
                </a:lnTo>
                <a:lnTo>
                  <a:pt x="170" y="1064"/>
                </a:lnTo>
                <a:lnTo>
                  <a:pt x="164" y="1063"/>
                </a:lnTo>
                <a:lnTo>
                  <a:pt x="158" y="1060"/>
                </a:lnTo>
                <a:lnTo>
                  <a:pt x="156" y="1059"/>
                </a:lnTo>
                <a:lnTo>
                  <a:pt x="155" y="1057"/>
                </a:lnTo>
                <a:lnTo>
                  <a:pt x="154" y="1056"/>
                </a:lnTo>
                <a:lnTo>
                  <a:pt x="153" y="1053"/>
                </a:lnTo>
                <a:lnTo>
                  <a:pt x="151" y="1040"/>
                </a:lnTo>
                <a:lnTo>
                  <a:pt x="148" y="1029"/>
                </a:lnTo>
                <a:lnTo>
                  <a:pt x="147" y="1024"/>
                </a:lnTo>
                <a:lnTo>
                  <a:pt x="147" y="1019"/>
                </a:lnTo>
                <a:lnTo>
                  <a:pt x="149" y="1015"/>
                </a:lnTo>
                <a:lnTo>
                  <a:pt x="153" y="1010"/>
                </a:lnTo>
                <a:lnTo>
                  <a:pt x="126" y="1010"/>
                </a:lnTo>
                <a:lnTo>
                  <a:pt x="133" y="992"/>
                </a:lnTo>
                <a:lnTo>
                  <a:pt x="120" y="989"/>
                </a:lnTo>
                <a:lnTo>
                  <a:pt x="106" y="985"/>
                </a:lnTo>
                <a:lnTo>
                  <a:pt x="108" y="979"/>
                </a:lnTo>
                <a:lnTo>
                  <a:pt x="110" y="973"/>
                </a:lnTo>
                <a:lnTo>
                  <a:pt x="112" y="969"/>
                </a:lnTo>
                <a:lnTo>
                  <a:pt x="114" y="965"/>
                </a:lnTo>
                <a:lnTo>
                  <a:pt x="121" y="958"/>
                </a:lnTo>
                <a:lnTo>
                  <a:pt x="127" y="954"/>
                </a:lnTo>
                <a:lnTo>
                  <a:pt x="134" y="950"/>
                </a:lnTo>
                <a:lnTo>
                  <a:pt x="140" y="947"/>
                </a:lnTo>
                <a:lnTo>
                  <a:pt x="147" y="942"/>
                </a:lnTo>
                <a:lnTo>
                  <a:pt x="153" y="936"/>
                </a:lnTo>
                <a:lnTo>
                  <a:pt x="149" y="932"/>
                </a:lnTo>
                <a:lnTo>
                  <a:pt x="148" y="929"/>
                </a:lnTo>
                <a:lnTo>
                  <a:pt x="147" y="927"/>
                </a:lnTo>
                <a:lnTo>
                  <a:pt x="147" y="925"/>
                </a:lnTo>
                <a:lnTo>
                  <a:pt x="148" y="923"/>
                </a:lnTo>
                <a:lnTo>
                  <a:pt x="149" y="921"/>
                </a:lnTo>
                <a:lnTo>
                  <a:pt x="151" y="919"/>
                </a:lnTo>
                <a:lnTo>
                  <a:pt x="155" y="917"/>
                </a:lnTo>
                <a:lnTo>
                  <a:pt x="161" y="914"/>
                </a:lnTo>
                <a:lnTo>
                  <a:pt x="170" y="910"/>
                </a:lnTo>
                <a:lnTo>
                  <a:pt x="178" y="905"/>
                </a:lnTo>
                <a:lnTo>
                  <a:pt x="187" y="899"/>
                </a:lnTo>
                <a:lnTo>
                  <a:pt x="191" y="901"/>
                </a:lnTo>
                <a:lnTo>
                  <a:pt x="196" y="902"/>
                </a:lnTo>
                <a:lnTo>
                  <a:pt x="203" y="901"/>
                </a:lnTo>
                <a:lnTo>
                  <a:pt x="209" y="900"/>
                </a:lnTo>
                <a:lnTo>
                  <a:pt x="215" y="898"/>
                </a:lnTo>
                <a:lnTo>
                  <a:pt x="221" y="896"/>
                </a:lnTo>
                <a:lnTo>
                  <a:pt x="227" y="893"/>
                </a:lnTo>
                <a:lnTo>
                  <a:pt x="233" y="889"/>
                </a:lnTo>
                <a:lnTo>
                  <a:pt x="243" y="881"/>
                </a:lnTo>
                <a:lnTo>
                  <a:pt x="251" y="872"/>
                </a:lnTo>
                <a:lnTo>
                  <a:pt x="255" y="868"/>
                </a:lnTo>
                <a:lnTo>
                  <a:pt x="257" y="863"/>
                </a:lnTo>
                <a:lnTo>
                  <a:pt x="259" y="859"/>
                </a:lnTo>
                <a:lnTo>
                  <a:pt x="259" y="856"/>
                </a:lnTo>
                <a:lnTo>
                  <a:pt x="259" y="851"/>
                </a:lnTo>
                <a:lnTo>
                  <a:pt x="258" y="847"/>
                </a:lnTo>
                <a:lnTo>
                  <a:pt x="256" y="843"/>
                </a:lnTo>
                <a:lnTo>
                  <a:pt x="254" y="840"/>
                </a:lnTo>
                <a:lnTo>
                  <a:pt x="248" y="832"/>
                </a:lnTo>
                <a:lnTo>
                  <a:pt x="243" y="826"/>
                </a:lnTo>
                <a:lnTo>
                  <a:pt x="236" y="818"/>
                </a:lnTo>
                <a:lnTo>
                  <a:pt x="232" y="811"/>
                </a:lnTo>
                <a:lnTo>
                  <a:pt x="229" y="807"/>
                </a:lnTo>
                <a:lnTo>
                  <a:pt x="227" y="803"/>
                </a:lnTo>
                <a:lnTo>
                  <a:pt x="226" y="799"/>
                </a:lnTo>
                <a:lnTo>
                  <a:pt x="226" y="794"/>
                </a:lnTo>
                <a:lnTo>
                  <a:pt x="226" y="789"/>
                </a:lnTo>
                <a:lnTo>
                  <a:pt x="227" y="784"/>
                </a:lnTo>
                <a:lnTo>
                  <a:pt x="228" y="780"/>
                </a:lnTo>
                <a:lnTo>
                  <a:pt x="231" y="776"/>
                </a:lnTo>
                <a:lnTo>
                  <a:pt x="234" y="770"/>
                </a:lnTo>
                <a:lnTo>
                  <a:pt x="239" y="763"/>
                </a:lnTo>
                <a:lnTo>
                  <a:pt x="244" y="757"/>
                </a:lnTo>
                <a:lnTo>
                  <a:pt x="248" y="751"/>
                </a:lnTo>
                <a:lnTo>
                  <a:pt x="250" y="747"/>
                </a:lnTo>
                <a:lnTo>
                  <a:pt x="251" y="743"/>
                </a:lnTo>
                <a:lnTo>
                  <a:pt x="252" y="738"/>
                </a:lnTo>
                <a:lnTo>
                  <a:pt x="252" y="733"/>
                </a:lnTo>
                <a:lnTo>
                  <a:pt x="252" y="724"/>
                </a:lnTo>
                <a:lnTo>
                  <a:pt x="251" y="716"/>
                </a:lnTo>
                <a:lnTo>
                  <a:pt x="249" y="707"/>
                </a:lnTo>
                <a:lnTo>
                  <a:pt x="247" y="700"/>
                </a:lnTo>
                <a:lnTo>
                  <a:pt x="242" y="686"/>
                </a:lnTo>
                <a:lnTo>
                  <a:pt x="234" y="674"/>
                </a:lnTo>
                <a:lnTo>
                  <a:pt x="218" y="653"/>
                </a:lnTo>
                <a:lnTo>
                  <a:pt x="206" y="634"/>
                </a:lnTo>
                <a:lnTo>
                  <a:pt x="200" y="634"/>
                </a:lnTo>
                <a:lnTo>
                  <a:pt x="194" y="635"/>
                </a:lnTo>
                <a:lnTo>
                  <a:pt x="190" y="637"/>
                </a:lnTo>
                <a:lnTo>
                  <a:pt x="186" y="639"/>
                </a:lnTo>
                <a:lnTo>
                  <a:pt x="177" y="644"/>
                </a:lnTo>
                <a:lnTo>
                  <a:pt x="168" y="649"/>
                </a:lnTo>
                <a:lnTo>
                  <a:pt x="159" y="656"/>
                </a:lnTo>
                <a:lnTo>
                  <a:pt x="148" y="661"/>
                </a:lnTo>
                <a:lnTo>
                  <a:pt x="142" y="662"/>
                </a:lnTo>
                <a:lnTo>
                  <a:pt x="135" y="664"/>
                </a:lnTo>
                <a:lnTo>
                  <a:pt x="128" y="665"/>
                </a:lnTo>
                <a:lnTo>
                  <a:pt x="120" y="665"/>
                </a:lnTo>
                <a:lnTo>
                  <a:pt x="113" y="663"/>
                </a:lnTo>
                <a:lnTo>
                  <a:pt x="104" y="658"/>
                </a:lnTo>
                <a:lnTo>
                  <a:pt x="100" y="656"/>
                </a:lnTo>
                <a:lnTo>
                  <a:pt x="97" y="652"/>
                </a:lnTo>
                <a:lnTo>
                  <a:pt x="94" y="649"/>
                </a:lnTo>
                <a:lnTo>
                  <a:pt x="93" y="646"/>
                </a:lnTo>
                <a:lnTo>
                  <a:pt x="93" y="640"/>
                </a:lnTo>
                <a:lnTo>
                  <a:pt x="95" y="633"/>
                </a:lnTo>
                <a:lnTo>
                  <a:pt x="98" y="628"/>
                </a:lnTo>
                <a:lnTo>
                  <a:pt x="100" y="622"/>
                </a:lnTo>
                <a:lnTo>
                  <a:pt x="102" y="616"/>
                </a:lnTo>
                <a:lnTo>
                  <a:pt x="104" y="610"/>
                </a:lnTo>
                <a:lnTo>
                  <a:pt x="105" y="604"/>
                </a:lnTo>
                <a:lnTo>
                  <a:pt x="106" y="597"/>
                </a:lnTo>
                <a:lnTo>
                  <a:pt x="86" y="597"/>
                </a:lnTo>
                <a:lnTo>
                  <a:pt x="64" y="597"/>
                </a:lnTo>
                <a:lnTo>
                  <a:pt x="35" y="597"/>
                </a:lnTo>
                <a:lnTo>
                  <a:pt x="0" y="597"/>
                </a:lnTo>
                <a:lnTo>
                  <a:pt x="585" y="117"/>
                </a:lnTo>
                <a:lnTo>
                  <a:pt x="594" y="116"/>
                </a:lnTo>
                <a:lnTo>
                  <a:pt x="602" y="114"/>
                </a:lnTo>
                <a:lnTo>
                  <a:pt x="612" y="112"/>
                </a:lnTo>
                <a:lnTo>
                  <a:pt x="625" y="111"/>
                </a:lnTo>
                <a:lnTo>
                  <a:pt x="635" y="111"/>
                </a:lnTo>
                <a:lnTo>
                  <a:pt x="643" y="113"/>
                </a:lnTo>
                <a:lnTo>
                  <a:pt x="651" y="116"/>
                </a:lnTo>
                <a:lnTo>
                  <a:pt x="659" y="119"/>
                </a:lnTo>
                <a:lnTo>
                  <a:pt x="674" y="128"/>
                </a:lnTo>
                <a:lnTo>
                  <a:pt x="687" y="138"/>
                </a:lnTo>
                <a:lnTo>
                  <a:pt x="702" y="148"/>
                </a:lnTo>
                <a:lnTo>
                  <a:pt x="716" y="158"/>
                </a:lnTo>
                <a:lnTo>
                  <a:pt x="724" y="161"/>
                </a:lnTo>
                <a:lnTo>
                  <a:pt x="732" y="164"/>
                </a:lnTo>
                <a:lnTo>
                  <a:pt x="741" y="166"/>
                </a:lnTo>
                <a:lnTo>
                  <a:pt x="751" y="166"/>
                </a:lnTo>
                <a:lnTo>
                  <a:pt x="943" y="111"/>
                </a:lnTo>
                <a:lnTo>
                  <a:pt x="1096" y="111"/>
                </a:lnTo>
                <a:lnTo>
                  <a:pt x="1103" y="112"/>
                </a:lnTo>
                <a:lnTo>
                  <a:pt x="1110" y="113"/>
                </a:lnTo>
                <a:lnTo>
                  <a:pt x="1117" y="113"/>
                </a:lnTo>
                <a:lnTo>
                  <a:pt x="1123" y="113"/>
                </a:lnTo>
                <a:lnTo>
                  <a:pt x="1135" y="110"/>
                </a:lnTo>
                <a:lnTo>
                  <a:pt x="1146" y="105"/>
                </a:lnTo>
                <a:lnTo>
                  <a:pt x="1157" y="100"/>
                </a:lnTo>
                <a:lnTo>
                  <a:pt x="1169" y="93"/>
                </a:lnTo>
                <a:lnTo>
                  <a:pt x="1181" y="89"/>
                </a:lnTo>
                <a:lnTo>
                  <a:pt x="1196" y="85"/>
                </a:lnTo>
                <a:lnTo>
                  <a:pt x="1195" y="90"/>
                </a:lnTo>
                <a:lnTo>
                  <a:pt x="1195" y="94"/>
                </a:lnTo>
                <a:lnTo>
                  <a:pt x="1195" y="100"/>
                </a:lnTo>
                <a:lnTo>
                  <a:pt x="1196" y="104"/>
                </a:lnTo>
                <a:lnTo>
                  <a:pt x="1198" y="112"/>
                </a:lnTo>
                <a:lnTo>
                  <a:pt x="1202" y="120"/>
                </a:lnTo>
                <a:lnTo>
                  <a:pt x="1208" y="126"/>
                </a:lnTo>
                <a:lnTo>
                  <a:pt x="1214" y="131"/>
                </a:lnTo>
                <a:lnTo>
                  <a:pt x="1218" y="132"/>
                </a:lnTo>
                <a:lnTo>
                  <a:pt x="1222" y="134"/>
                </a:lnTo>
                <a:lnTo>
                  <a:pt x="1225" y="135"/>
                </a:lnTo>
                <a:lnTo>
                  <a:pt x="1230" y="135"/>
                </a:lnTo>
                <a:lnTo>
                  <a:pt x="1238" y="134"/>
                </a:lnTo>
                <a:lnTo>
                  <a:pt x="1247" y="133"/>
                </a:lnTo>
                <a:lnTo>
                  <a:pt x="1255" y="131"/>
                </a:lnTo>
                <a:lnTo>
                  <a:pt x="1263" y="128"/>
                </a:lnTo>
                <a:lnTo>
                  <a:pt x="1278" y="122"/>
                </a:lnTo>
                <a:lnTo>
                  <a:pt x="1296" y="117"/>
                </a:lnTo>
                <a:lnTo>
                  <a:pt x="1298" y="119"/>
                </a:lnTo>
                <a:lnTo>
                  <a:pt x="1300" y="120"/>
                </a:lnTo>
                <a:lnTo>
                  <a:pt x="1303" y="122"/>
                </a:lnTo>
                <a:lnTo>
                  <a:pt x="1308" y="123"/>
                </a:lnTo>
                <a:lnTo>
                  <a:pt x="1319" y="124"/>
                </a:lnTo>
                <a:lnTo>
                  <a:pt x="1331" y="124"/>
                </a:lnTo>
                <a:lnTo>
                  <a:pt x="1343" y="123"/>
                </a:lnTo>
                <a:lnTo>
                  <a:pt x="1355" y="121"/>
                </a:lnTo>
                <a:lnTo>
                  <a:pt x="1367" y="119"/>
                </a:lnTo>
                <a:lnTo>
                  <a:pt x="1376" y="117"/>
                </a:lnTo>
                <a:lnTo>
                  <a:pt x="1386" y="116"/>
                </a:lnTo>
                <a:lnTo>
                  <a:pt x="1397" y="114"/>
                </a:lnTo>
                <a:lnTo>
                  <a:pt x="1405" y="112"/>
                </a:lnTo>
                <a:lnTo>
                  <a:pt x="1409" y="111"/>
                </a:lnTo>
                <a:lnTo>
                  <a:pt x="1424" y="112"/>
                </a:lnTo>
                <a:lnTo>
                  <a:pt x="1450" y="117"/>
                </a:lnTo>
                <a:lnTo>
                  <a:pt x="1483" y="123"/>
                </a:lnTo>
                <a:lnTo>
                  <a:pt x="1520" y="131"/>
                </a:lnTo>
                <a:lnTo>
                  <a:pt x="1557" y="140"/>
                </a:lnTo>
                <a:lnTo>
                  <a:pt x="1592" y="149"/>
                </a:lnTo>
                <a:lnTo>
                  <a:pt x="1621" y="159"/>
                </a:lnTo>
                <a:lnTo>
                  <a:pt x="1641" y="166"/>
                </a:lnTo>
                <a:lnTo>
                  <a:pt x="1632" y="174"/>
                </a:lnTo>
                <a:lnTo>
                  <a:pt x="1623" y="179"/>
                </a:lnTo>
                <a:lnTo>
                  <a:pt x="1615" y="183"/>
                </a:lnTo>
                <a:lnTo>
                  <a:pt x="1607" y="187"/>
                </a:lnTo>
                <a:lnTo>
                  <a:pt x="1601" y="189"/>
                </a:lnTo>
                <a:lnTo>
                  <a:pt x="1592" y="193"/>
                </a:lnTo>
                <a:lnTo>
                  <a:pt x="1584" y="197"/>
                </a:lnTo>
                <a:lnTo>
                  <a:pt x="1574" y="202"/>
                </a:lnTo>
                <a:lnTo>
                  <a:pt x="1591" y="209"/>
                </a:lnTo>
                <a:lnTo>
                  <a:pt x="1606" y="215"/>
                </a:lnTo>
                <a:lnTo>
                  <a:pt x="1621" y="219"/>
                </a:lnTo>
                <a:lnTo>
                  <a:pt x="1635" y="222"/>
                </a:lnTo>
                <a:lnTo>
                  <a:pt x="1648" y="225"/>
                </a:lnTo>
                <a:lnTo>
                  <a:pt x="1662" y="226"/>
                </a:lnTo>
                <a:lnTo>
                  <a:pt x="1678" y="227"/>
                </a:lnTo>
                <a:lnTo>
                  <a:pt x="1694" y="228"/>
                </a:lnTo>
                <a:lnTo>
                  <a:pt x="1711" y="227"/>
                </a:lnTo>
                <a:lnTo>
                  <a:pt x="1725" y="224"/>
                </a:lnTo>
                <a:lnTo>
                  <a:pt x="1737" y="220"/>
                </a:lnTo>
                <a:lnTo>
                  <a:pt x="1749" y="216"/>
                </a:lnTo>
                <a:lnTo>
                  <a:pt x="1760" y="211"/>
                </a:lnTo>
                <a:lnTo>
                  <a:pt x="1771" y="206"/>
                </a:lnTo>
                <a:lnTo>
                  <a:pt x="1782" y="203"/>
                </a:lnTo>
                <a:lnTo>
                  <a:pt x="1794" y="202"/>
                </a:lnTo>
                <a:lnTo>
                  <a:pt x="1800" y="203"/>
                </a:lnTo>
                <a:lnTo>
                  <a:pt x="1805" y="204"/>
                </a:lnTo>
                <a:lnTo>
                  <a:pt x="1811" y="206"/>
                </a:lnTo>
                <a:lnTo>
                  <a:pt x="1816" y="209"/>
                </a:lnTo>
                <a:lnTo>
                  <a:pt x="1825" y="217"/>
                </a:lnTo>
                <a:lnTo>
                  <a:pt x="1833" y="225"/>
                </a:lnTo>
                <a:lnTo>
                  <a:pt x="1841" y="232"/>
                </a:lnTo>
                <a:lnTo>
                  <a:pt x="1849" y="239"/>
                </a:lnTo>
                <a:lnTo>
                  <a:pt x="1853" y="242"/>
                </a:lnTo>
                <a:lnTo>
                  <a:pt x="1858" y="244"/>
                </a:lnTo>
                <a:lnTo>
                  <a:pt x="1862" y="245"/>
                </a:lnTo>
                <a:lnTo>
                  <a:pt x="1867" y="246"/>
                </a:lnTo>
                <a:lnTo>
                  <a:pt x="1880" y="202"/>
                </a:lnTo>
                <a:lnTo>
                  <a:pt x="2006" y="178"/>
                </a:lnTo>
                <a:lnTo>
                  <a:pt x="2016" y="179"/>
                </a:lnTo>
                <a:lnTo>
                  <a:pt x="2026" y="180"/>
                </a:lnTo>
                <a:lnTo>
                  <a:pt x="2035" y="181"/>
                </a:lnTo>
                <a:lnTo>
                  <a:pt x="2043" y="183"/>
                </a:lnTo>
                <a:lnTo>
                  <a:pt x="2060" y="188"/>
                </a:lnTo>
                <a:lnTo>
                  <a:pt x="2076" y="193"/>
                </a:lnTo>
                <a:lnTo>
                  <a:pt x="2093" y="199"/>
                </a:lnTo>
                <a:lnTo>
                  <a:pt x="2109" y="204"/>
                </a:lnTo>
                <a:lnTo>
                  <a:pt x="2118" y="206"/>
                </a:lnTo>
                <a:lnTo>
                  <a:pt x="2127" y="207"/>
                </a:lnTo>
                <a:lnTo>
                  <a:pt x="2137" y="208"/>
                </a:lnTo>
                <a:lnTo>
                  <a:pt x="2147" y="208"/>
                </a:lnTo>
                <a:lnTo>
                  <a:pt x="2162" y="208"/>
                </a:lnTo>
                <a:lnTo>
                  <a:pt x="2173" y="207"/>
                </a:lnTo>
                <a:lnTo>
                  <a:pt x="2183" y="205"/>
                </a:lnTo>
                <a:lnTo>
                  <a:pt x="2190" y="202"/>
                </a:lnTo>
                <a:lnTo>
                  <a:pt x="2198" y="200"/>
                </a:lnTo>
                <a:lnTo>
                  <a:pt x="2206" y="198"/>
                </a:lnTo>
                <a:lnTo>
                  <a:pt x="2215" y="197"/>
                </a:lnTo>
                <a:lnTo>
                  <a:pt x="2226" y="196"/>
                </a:lnTo>
                <a:lnTo>
                  <a:pt x="2235" y="197"/>
                </a:lnTo>
                <a:lnTo>
                  <a:pt x="2244" y="199"/>
                </a:lnTo>
                <a:lnTo>
                  <a:pt x="2253" y="202"/>
                </a:lnTo>
                <a:lnTo>
                  <a:pt x="2261" y="205"/>
                </a:lnTo>
                <a:lnTo>
                  <a:pt x="2267" y="209"/>
                </a:lnTo>
                <a:lnTo>
                  <a:pt x="2274" y="213"/>
                </a:lnTo>
                <a:lnTo>
                  <a:pt x="2280" y="215"/>
                </a:lnTo>
                <a:lnTo>
                  <a:pt x="2286" y="216"/>
                </a:lnTo>
                <a:lnTo>
                  <a:pt x="2290" y="215"/>
                </a:lnTo>
                <a:lnTo>
                  <a:pt x="2296" y="213"/>
                </a:lnTo>
                <a:lnTo>
                  <a:pt x="2300" y="211"/>
                </a:lnTo>
                <a:lnTo>
                  <a:pt x="2305" y="206"/>
                </a:lnTo>
                <a:lnTo>
                  <a:pt x="2309" y="202"/>
                </a:lnTo>
                <a:lnTo>
                  <a:pt x="2312" y="197"/>
                </a:lnTo>
                <a:lnTo>
                  <a:pt x="2316" y="191"/>
                </a:lnTo>
                <a:lnTo>
                  <a:pt x="2319" y="184"/>
                </a:lnTo>
                <a:lnTo>
                  <a:pt x="2326" y="183"/>
                </a:lnTo>
                <a:lnTo>
                  <a:pt x="2334" y="180"/>
                </a:lnTo>
                <a:lnTo>
                  <a:pt x="2339" y="179"/>
                </a:lnTo>
                <a:lnTo>
                  <a:pt x="2342" y="177"/>
                </a:lnTo>
                <a:lnTo>
                  <a:pt x="2344" y="174"/>
                </a:lnTo>
                <a:lnTo>
                  <a:pt x="2345" y="172"/>
                </a:lnTo>
                <a:lnTo>
                  <a:pt x="2378" y="172"/>
                </a:lnTo>
                <a:lnTo>
                  <a:pt x="2376" y="178"/>
                </a:lnTo>
                <a:lnTo>
                  <a:pt x="2372" y="185"/>
                </a:lnTo>
                <a:lnTo>
                  <a:pt x="2369" y="189"/>
                </a:lnTo>
                <a:lnTo>
                  <a:pt x="2367" y="193"/>
                </a:lnTo>
                <a:lnTo>
                  <a:pt x="2366" y="198"/>
                </a:lnTo>
                <a:lnTo>
                  <a:pt x="2365" y="202"/>
                </a:lnTo>
                <a:lnTo>
                  <a:pt x="2365" y="216"/>
                </a:lnTo>
                <a:lnTo>
                  <a:pt x="2365" y="228"/>
                </a:lnTo>
                <a:lnTo>
                  <a:pt x="2405" y="228"/>
                </a:lnTo>
                <a:lnTo>
                  <a:pt x="2401" y="213"/>
                </a:lnTo>
                <a:lnTo>
                  <a:pt x="2400" y="203"/>
                </a:lnTo>
                <a:lnTo>
                  <a:pt x="2401" y="195"/>
                </a:lnTo>
                <a:lnTo>
                  <a:pt x="2405" y="184"/>
                </a:lnTo>
                <a:lnTo>
                  <a:pt x="2430" y="184"/>
                </a:lnTo>
                <a:lnTo>
                  <a:pt x="2454" y="182"/>
                </a:lnTo>
                <a:lnTo>
                  <a:pt x="2465" y="180"/>
                </a:lnTo>
                <a:lnTo>
                  <a:pt x="2476" y="178"/>
                </a:lnTo>
                <a:lnTo>
                  <a:pt x="2487" y="175"/>
                </a:lnTo>
                <a:lnTo>
                  <a:pt x="2497" y="172"/>
                </a:lnTo>
                <a:lnTo>
                  <a:pt x="2506" y="168"/>
                </a:lnTo>
                <a:lnTo>
                  <a:pt x="2513" y="164"/>
                </a:lnTo>
                <a:lnTo>
                  <a:pt x="2521" y="159"/>
                </a:lnTo>
                <a:lnTo>
                  <a:pt x="2526" y="153"/>
                </a:lnTo>
                <a:lnTo>
                  <a:pt x="2532" y="146"/>
                </a:lnTo>
                <a:lnTo>
                  <a:pt x="2535" y="139"/>
                </a:lnTo>
                <a:lnTo>
                  <a:pt x="2537" y="131"/>
                </a:lnTo>
                <a:lnTo>
                  <a:pt x="2539" y="123"/>
                </a:lnTo>
                <a:lnTo>
                  <a:pt x="2532" y="123"/>
                </a:lnTo>
                <a:lnTo>
                  <a:pt x="2518" y="123"/>
                </a:lnTo>
                <a:lnTo>
                  <a:pt x="2501" y="123"/>
                </a:lnTo>
                <a:lnTo>
                  <a:pt x="2491" y="123"/>
                </a:lnTo>
                <a:lnTo>
                  <a:pt x="2487" y="120"/>
                </a:lnTo>
                <a:lnTo>
                  <a:pt x="2483" y="115"/>
                </a:lnTo>
                <a:lnTo>
                  <a:pt x="2479" y="110"/>
                </a:lnTo>
                <a:lnTo>
                  <a:pt x="2477" y="105"/>
                </a:lnTo>
                <a:lnTo>
                  <a:pt x="2473" y="93"/>
                </a:lnTo>
                <a:lnTo>
                  <a:pt x="2472" y="85"/>
                </a:lnTo>
                <a:lnTo>
                  <a:pt x="2473" y="81"/>
                </a:lnTo>
                <a:lnTo>
                  <a:pt x="2476" y="75"/>
                </a:lnTo>
                <a:lnTo>
                  <a:pt x="2480" y="69"/>
                </a:lnTo>
                <a:lnTo>
                  <a:pt x="2487" y="62"/>
                </a:lnTo>
                <a:lnTo>
                  <a:pt x="2495" y="55"/>
                </a:lnTo>
                <a:lnTo>
                  <a:pt x="2503" y="48"/>
                </a:lnTo>
                <a:lnTo>
                  <a:pt x="2512" y="40"/>
                </a:lnTo>
                <a:lnTo>
                  <a:pt x="2523" y="33"/>
                </a:lnTo>
                <a:lnTo>
                  <a:pt x="2534" y="26"/>
                </a:lnTo>
                <a:lnTo>
                  <a:pt x="2545" y="20"/>
                </a:lnTo>
                <a:lnTo>
                  <a:pt x="2556" y="15"/>
                </a:lnTo>
                <a:lnTo>
                  <a:pt x="2567" y="10"/>
                </a:lnTo>
                <a:lnTo>
                  <a:pt x="2577" y="6"/>
                </a:lnTo>
                <a:lnTo>
                  <a:pt x="2587" y="2"/>
                </a:lnTo>
                <a:lnTo>
                  <a:pt x="2597" y="0"/>
                </a:lnTo>
                <a:lnTo>
                  <a:pt x="2604" y="0"/>
                </a:lnTo>
                <a:lnTo>
                  <a:pt x="2611" y="0"/>
                </a:lnTo>
                <a:lnTo>
                  <a:pt x="2621" y="0"/>
                </a:lnTo>
                <a:lnTo>
                  <a:pt x="2631" y="0"/>
                </a:lnTo>
                <a:lnTo>
                  <a:pt x="2637" y="0"/>
                </a:lnTo>
                <a:lnTo>
                  <a:pt x="2638" y="8"/>
                </a:lnTo>
                <a:lnTo>
                  <a:pt x="2638" y="16"/>
                </a:lnTo>
                <a:lnTo>
                  <a:pt x="2640" y="24"/>
                </a:lnTo>
                <a:lnTo>
                  <a:pt x="2642" y="30"/>
                </a:lnTo>
                <a:lnTo>
                  <a:pt x="2646" y="42"/>
                </a:lnTo>
                <a:lnTo>
                  <a:pt x="2651" y="53"/>
                </a:lnTo>
                <a:lnTo>
                  <a:pt x="2656" y="62"/>
                </a:lnTo>
                <a:lnTo>
                  <a:pt x="2660" y="71"/>
                </a:lnTo>
                <a:lnTo>
                  <a:pt x="2663" y="81"/>
                </a:lnTo>
                <a:lnTo>
                  <a:pt x="2664" y="91"/>
                </a:lnTo>
                <a:lnTo>
                  <a:pt x="2664" y="95"/>
                </a:lnTo>
                <a:lnTo>
                  <a:pt x="2663" y="97"/>
                </a:lnTo>
                <a:lnTo>
                  <a:pt x="2660" y="100"/>
                </a:lnTo>
                <a:lnTo>
                  <a:pt x="2658" y="101"/>
                </a:lnTo>
                <a:lnTo>
                  <a:pt x="2652" y="103"/>
                </a:lnTo>
                <a:lnTo>
                  <a:pt x="2644" y="105"/>
                </a:lnTo>
                <a:lnTo>
                  <a:pt x="2635" y="106"/>
                </a:lnTo>
                <a:lnTo>
                  <a:pt x="2627" y="108"/>
                </a:lnTo>
                <a:lnTo>
                  <a:pt x="2624" y="109"/>
                </a:lnTo>
                <a:lnTo>
                  <a:pt x="2622" y="111"/>
                </a:lnTo>
                <a:lnTo>
                  <a:pt x="2620" y="114"/>
                </a:lnTo>
                <a:lnTo>
                  <a:pt x="2618" y="117"/>
                </a:lnTo>
                <a:lnTo>
                  <a:pt x="2627" y="118"/>
                </a:lnTo>
                <a:lnTo>
                  <a:pt x="2637" y="120"/>
                </a:lnTo>
                <a:lnTo>
                  <a:pt x="2647" y="122"/>
                </a:lnTo>
                <a:lnTo>
                  <a:pt x="2657" y="123"/>
                </a:lnTo>
                <a:lnTo>
                  <a:pt x="2653" y="127"/>
                </a:lnTo>
                <a:lnTo>
                  <a:pt x="2649" y="132"/>
                </a:lnTo>
                <a:lnTo>
                  <a:pt x="2647" y="137"/>
                </a:lnTo>
                <a:lnTo>
                  <a:pt x="2646" y="142"/>
                </a:lnTo>
                <a:lnTo>
                  <a:pt x="2644" y="153"/>
                </a:lnTo>
                <a:lnTo>
                  <a:pt x="2644" y="166"/>
                </a:lnTo>
                <a:lnTo>
                  <a:pt x="2645" y="168"/>
                </a:lnTo>
                <a:lnTo>
                  <a:pt x="2646" y="169"/>
                </a:lnTo>
                <a:lnTo>
                  <a:pt x="2648" y="169"/>
                </a:lnTo>
                <a:lnTo>
                  <a:pt x="2652" y="168"/>
                </a:lnTo>
                <a:lnTo>
                  <a:pt x="2658" y="167"/>
                </a:lnTo>
                <a:lnTo>
                  <a:pt x="2664" y="166"/>
                </a:lnTo>
                <a:lnTo>
                  <a:pt x="2664" y="160"/>
                </a:lnTo>
                <a:lnTo>
                  <a:pt x="2664" y="153"/>
                </a:lnTo>
                <a:lnTo>
                  <a:pt x="2672" y="151"/>
                </a:lnTo>
                <a:lnTo>
                  <a:pt x="2680" y="148"/>
                </a:lnTo>
                <a:lnTo>
                  <a:pt x="2685" y="145"/>
                </a:lnTo>
                <a:lnTo>
                  <a:pt x="2689" y="142"/>
                </a:lnTo>
                <a:lnTo>
                  <a:pt x="2692" y="139"/>
                </a:lnTo>
                <a:lnTo>
                  <a:pt x="2696" y="137"/>
                </a:lnTo>
                <a:lnTo>
                  <a:pt x="2700" y="135"/>
                </a:lnTo>
                <a:lnTo>
                  <a:pt x="2704" y="135"/>
                </a:lnTo>
                <a:lnTo>
                  <a:pt x="2709" y="137"/>
                </a:lnTo>
                <a:lnTo>
                  <a:pt x="2715" y="138"/>
                </a:lnTo>
                <a:lnTo>
                  <a:pt x="2724" y="139"/>
                </a:lnTo>
                <a:lnTo>
                  <a:pt x="2733" y="140"/>
                </a:lnTo>
                <a:lnTo>
                  <a:pt x="2749" y="141"/>
                </a:lnTo>
                <a:lnTo>
                  <a:pt x="2757" y="141"/>
                </a:lnTo>
                <a:lnTo>
                  <a:pt x="2752" y="153"/>
                </a:lnTo>
                <a:lnTo>
                  <a:pt x="2745" y="164"/>
                </a:lnTo>
                <a:lnTo>
                  <a:pt x="2738" y="173"/>
                </a:lnTo>
                <a:lnTo>
                  <a:pt x="2731" y="180"/>
                </a:lnTo>
                <a:lnTo>
                  <a:pt x="2723" y="188"/>
                </a:lnTo>
                <a:lnTo>
                  <a:pt x="2716" y="196"/>
                </a:lnTo>
                <a:lnTo>
                  <a:pt x="2710" y="204"/>
                </a:lnTo>
                <a:lnTo>
                  <a:pt x="2704" y="216"/>
                </a:lnTo>
                <a:lnTo>
                  <a:pt x="2712" y="217"/>
                </a:lnTo>
                <a:lnTo>
                  <a:pt x="2719" y="218"/>
                </a:lnTo>
                <a:lnTo>
                  <a:pt x="2725" y="218"/>
                </a:lnTo>
                <a:lnTo>
                  <a:pt x="2732" y="218"/>
                </a:lnTo>
                <a:lnTo>
                  <a:pt x="2744" y="216"/>
                </a:lnTo>
                <a:lnTo>
                  <a:pt x="2750" y="216"/>
                </a:lnTo>
                <a:lnTo>
                  <a:pt x="2780" y="194"/>
                </a:lnTo>
                <a:lnTo>
                  <a:pt x="2810" y="172"/>
                </a:lnTo>
                <a:lnTo>
                  <a:pt x="2817" y="167"/>
                </a:lnTo>
                <a:lnTo>
                  <a:pt x="2825" y="163"/>
                </a:lnTo>
                <a:lnTo>
                  <a:pt x="2834" y="159"/>
                </a:lnTo>
                <a:lnTo>
                  <a:pt x="2843" y="155"/>
                </a:lnTo>
                <a:lnTo>
                  <a:pt x="2853" y="151"/>
                </a:lnTo>
                <a:lnTo>
                  <a:pt x="2862" y="149"/>
                </a:lnTo>
                <a:lnTo>
                  <a:pt x="2872" y="147"/>
                </a:lnTo>
                <a:lnTo>
                  <a:pt x="2883" y="147"/>
                </a:lnTo>
                <a:lnTo>
                  <a:pt x="2884" y="139"/>
                </a:lnTo>
                <a:lnTo>
                  <a:pt x="2885" y="132"/>
                </a:lnTo>
                <a:lnTo>
                  <a:pt x="2888" y="126"/>
                </a:lnTo>
                <a:lnTo>
                  <a:pt x="2891" y="121"/>
                </a:lnTo>
                <a:lnTo>
                  <a:pt x="2895" y="116"/>
                </a:lnTo>
                <a:lnTo>
                  <a:pt x="2900" y="111"/>
                </a:lnTo>
                <a:lnTo>
                  <a:pt x="2905" y="107"/>
                </a:lnTo>
                <a:lnTo>
                  <a:pt x="2912" y="104"/>
                </a:lnTo>
                <a:lnTo>
                  <a:pt x="2918" y="101"/>
                </a:lnTo>
                <a:lnTo>
                  <a:pt x="2925" y="98"/>
                </a:lnTo>
                <a:lnTo>
                  <a:pt x="2932" y="96"/>
                </a:lnTo>
                <a:lnTo>
                  <a:pt x="2939" y="94"/>
                </a:lnTo>
                <a:lnTo>
                  <a:pt x="2955" y="92"/>
                </a:lnTo>
                <a:lnTo>
                  <a:pt x="2970" y="91"/>
                </a:lnTo>
                <a:lnTo>
                  <a:pt x="2978" y="92"/>
                </a:lnTo>
                <a:lnTo>
                  <a:pt x="2984" y="93"/>
                </a:lnTo>
                <a:lnTo>
                  <a:pt x="2993" y="95"/>
                </a:lnTo>
                <a:lnTo>
                  <a:pt x="3001" y="98"/>
                </a:lnTo>
                <a:lnTo>
                  <a:pt x="3008" y="101"/>
                </a:lnTo>
                <a:lnTo>
                  <a:pt x="3017" y="103"/>
                </a:lnTo>
                <a:lnTo>
                  <a:pt x="3026" y="104"/>
                </a:lnTo>
                <a:lnTo>
                  <a:pt x="3036" y="105"/>
                </a:lnTo>
                <a:lnTo>
                  <a:pt x="3036" y="110"/>
                </a:lnTo>
                <a:lnTo>
                  <a:pt x="3036" y="117"/>
                </a:lnTo>
                <a:lnTo>
                  <a:pt x="3036" y="126"/>
                </a:lnTo>
                <a:lnTo>
                  <a:pt x="3036" y="135"/>
                </a:lnTo>
                <a:lnTo>
                  <a:pt x="3036" y="139"/>
                </a:lnTo>
                <a:lnTo>
                  <a:pt x="3035" y="143"/>
                </a:lnTo>
                <a:lnTo>
                  <a:pt x="3033" y="147"/>
                </a:lnTo>
                <a:lnTo>
                  <a:pt x="3030" y="150"/>
                </a:lnTo>
                <a:lnTo>
                  <a:pt x="3025" y="157"/>
                </a:lnTo>
                <a:lnTo>
                  <a:pt x="3018" y="162"/>
                </a:lnTo>
                <a:lnTo>
                  <a:pt x="3003" y="170"/>
                </a:lnTo>
                <a:lnTo>
                  <a:pt x="2990" y="178"/>
                </a:lnTo>
                <a:lnTo>
                  <a:pt x="2982" y="196"/>
                </a:lnTo>
                <a:lnTo>
                  <a:pt x="2973" y="214"/>
                </a:lnTo>
                <a:lnTo>
                  <a:pt x="2968" y="222"/>
                </a:lnTo>
                <a:lnTo>
                  <a:pt x="2963" y="229"/>
                </a:lnTo>
                <a:lnTo>
                  <a:pt x="2958" y="236"/>
                </a:lnTo>
                <a:lnTo>
                  <a:pt x="2951" y="243"/>
                </a:lnTo>
                <a:lnTo>
                  <a:pt x="2945" y="249"/>
                </a:lnTo>
                <a:lnTo>
                  <a:pt x="2938" y="254"/>
                </a:lnTo>
                <a:lnTo>
                  <a:pt x="2931" y="259"/>
                </a:lnTo>
                <a:lnTo>
                  <a:pt x="2923" y="263"/>
                </a:lnTo>
                <a:lnTo>
                  <a:pt x="2914" y="267"/>
                </a:lnTo>
                <a:lnTo>
                  <a:pt x="2904" y="269"/>
                </a:lnTo>
                <a:lnTo>
                  <a:pt x="2894" y="271"/>
                </a:lnTo>
                <a:lnTo>
                  <a:pt x="2883" y="271"/>
                </a:lnTo>
                <a:lnTo>
                  <a:pt x="2878" y="271"/>
                </a:lnTo>
                <a:lnTo>
                  <a:pt x="2872" y="270"/>
                </a:lnTo>
                <a:lnTo>
                  <a:pt x="2867" y="268"/>
                </a:lnTo>
                <a:lnTo>
                  <a:pt x="2861" y="266"/>
                </a:lnTo>
                <a:lnTo>
                  <a:pt x="2856" y="263"/>
                </a:lnTo>
                <a:lnTo>
                  <a:pt x="2850" y="260"/>
                </a:lnTo>
                <a:lnTo>
                  <a:pt x="2847" y="256"/>
                </a:lnTo>
                <a:lnTo>
                  <a:pt x="2844" y="252"/>
                </a:lnTo>
                <a:lnTo>
                  <a:pt x="2838" y="257"/>
                </a:lnTo>
                <a:lnTo>
                  <a:pt x="2835" y="264"/>
                </a:lnTo>
                <a:lnTo>
                  <a:pt x="2834" y="268"/>
                </a:lnTo>
                <a:lnTo>
                  <a:pt x="2834" y="272"/>
                </a:lnTo>
                <a:lnTo>
                  <a:pt x="2835" y="275"/>
                </a:lnTo>
                <a:lnTo>
                  <a:pt x="2837" y="277"/>
                </a:lnTo>
                <a:lnTo>
                  <a:pt x="2829" y="278"/>
                </a:lnTo>
                <a:lnTo>
                  <a:pt x="2823" y="279"/>
                </a:lnTo>
                <a:lnTo>
                  <a:pt x="2817" y="281"/>
                </a:lnTo>
                <a:lnTo>
                  <a:pt x="2811" y="283"/>
                </a:lnTo>
                <a:lnTo>
                  <a:pt x="2805" y="285"/>
                </a:lnTo>
                <a:lnTo>
                  <a:pt x="2801" y="287"/>
                </a:lnTo>
                <a:lnTo>
                  <a:pt x="2795" y="289"/>
                </a:lnTo>
                <a:lnTo>
                  <a:pt x="2790" y="289"/>
                </a:lnTo>
                <a:lnTo>
                  <a:pt x="2783" y="288"/>
                </a:lnTo>
                <a:lnTo>
                  <a:pt x="2777" y="286"/>
                </a:lnTo>
                <a:lnTo>
                  <a:pt x="2770" y="283"/>
                </a:lnTo>
                <a:lnTo>
                  <a:pt x="2765" y="279"/>
                </a:lnTo>
                <a:lnTo>
                  <a:pt x="2754" y="271"/>
                </a:lnTo>
                <a:lnTo>
                  <a:pt x="2744" y="264"/>
                </a:lnTo>
                <a:lnTo>
                  <a:pt x="2730" y="272"/>
                </a:lnTo>
                <a:lnTo>
                  <a:pt x="2717" y="281"/>
                </a:lnTo>
                <a:lnTo>
                  <a:pt x="2707" y="290"/>
                </a:lnTo>
                <a:lnTo>
                  <a:pt x="2696" y="299"/>
                </a:lnTo>
                <a:lnTo>
                  <a:pt x="2685" y="307"/>
                </a:lnTo>
                <a:lnTo>
                  <a:pt x="2671" y="313"/>
                </a:lnTo>
                <a:lnTo>
                  <a:pt x="2664" y="316"/>
                </a:lnTo>
                <a:lnTo>
                  <a:pt x="2656" y="318"/>
                </a:lnTo>
                <a:lnTo>
                  <a:pt x="2647" y="319"/>
                </a:lnTo>
                <a:lnTo>
                  <a:pt x="2637" y="319"/>
                </a:lnTo>
                <a:lnTo>
                  <a:pt x="2626" y="319"/>
                </a:lnTo>
                <a:lnTo>
                  <a:pt x="2615" y="317"/>
                </a:lnTo>
                <a:lnTo>
                  <a:pt x="2602" y="315"/>
                </a:lnTo>
                <a:lnTo>
                  <a:pt x="2590" y="312"/>
                </a:lnTo>
                <a:lnTo>
                  <a:pt x="2579" y="308"/>
                </a:lnTo>
                <a:lnTo>
                  <a:pt x="2569" y="304"/>
                </a:lnTo>
                <a:lnTo>
                  <a:pt x="2562" y="300"/>
                </a:lnTo>
                <a:lnTo>
                  <a:pt x="2558" y="295"/>
                </a:lnTo>
                <a:lnTo>
                  <a:pt x="2518" y="295"/>
                </a:lnTo>
                <a:lnTo>
                  <a:pt x="2521" y="303"/>
                </a:lnTo>
                <a:lnTo>
                  <a:pt x="2525" y="309"/>
                </a:lnTo>
                <a:lnTo>
                  <a:pt x="2530" y="314"/>
                </a:lnTo>
                <a:lnTo>
                  <a:pt x="2536" y="318"/>
                </a:lnTo>
                <a:lnTo>
                  <a:pt x="2542" y="322"/>
                </a:lnTo>
                <a:lnTo>
                  <a:pt x="2550" y="324"/>
                </a:lnTo>
                <a:lnTo>
                  <a:pt x="2557" y="326"/>
                </a:lnTo>
                <a:lnTo>
                  <a:pt x="2565" y="327"/>
                </a:lnTo>
                <a:lnTo>
                  <a:pt x="2601" y="328"/>
                </a:lnTo>
                <a:lnTo>
                  <a:pt x="2637" y="326"/>
                </a:lnTo>
                <a:lnTo>
                  <a:pt x="2637" y="335"/>
                </a:lnTo>
                <a:lnTo>
                  <a:pt x="2638" y="342"/>
                </a:lnTo>
                <a:lnTo>
                  <a:pt x="2641" y="349"/>
                </a:lnTo>
                <a:lnTo>
                  <a:pt x="2644" y="357"/>
                </a:lnTo>
                <a:lnTo>
                  <a:pt x="2619" y="363"/>
                </a:lnTo>
                <a:lnTo>
                  <a:pt x="2590" y="371"/>
                </a:lnTo>
                <a:lnTo>
                  <a:pt x="2562" y="382"/>
                </a:lnTo>
                <a:lnTo>
                  <a:pt x="2531" y="392"/>
                </a:lnTo>
                <a:lnTo>
                  <a:pt x="2501" y="402"/>
                </a:lnTo>
                <a:lnTo>
                  <a:pt x="2473" y="410"/>
                </a:lnTo>
                <a:lnTo>
                  <a:pt x="2458" y="414"/>
                </a:lnTo>
                <a:lnTo>
                  <a:pt x="2444" y="416"/>
                </a:lnTo>
                <a:lnTo>
                  <a:pt x="2431" y="418"/>
                </a:lnTo>
                <a:lnTo>
                  <a:pt x="2419" y="418"/>
                </a:lnTo>
                <a:lnTo>
                  <a:pt x="2339" y="400"/>
                </a:lnTo>
                <a:lnTo>
                  <a:pt x="2319" y="400"/>
                </a:lnTo>
                <a:lnTo>
                  <a:pt x="2340" y="408"/>
                </a:lnTo>
                <a:lnTo>
                  <a:pt x="2361" y="416"/>
                </a:lnTo>
                <a:lnTo>
                  <a:pt x="2372" y="420"/>
                </a:lnTo>
                <a:lnTo>
                  <a:pt x="2382" y="425"/>
                </a:lnTo>
                <a:lnTo>
                  <a:pt x="2390" y="430"/>
                </a:lnTo>
                <a:lnTo>
                  <a:pt x="2398" y="437"/>
                </a:lnTo>
                <a:lnTo>
                  <a:pt x="2394" y="444"/>
                </a:lnTo>
                <a:lnTo>
                  <a:pt x="2388" y="449"/>
                </a:lnTo>
                <a:lnTo>
                  <a:pt x="2384" y="454"/>
                </a:lnTo>
                <a:lnTo>
                  <a:pt x="2378" y="457"/>
                </a:lnTo>
                <a:lnTo>
                  <a:pt x="2373" y="461"/>
                </a:lnTo>
                <a:lnTo>
                  <a:pt x="2368" y="463"/>
                </a:lnTo>
                <a:lnTo>
                  <a:pt x="2363" y="465"/>
                </a:lnTo>
                <a:lnTo>
                  <a:pt x="2357" y="467"/>
                </a:lnTo>
                <a:lnTo>
                  <a:pt x="2333" y="471"/>
                </a:lnTo>
                <a:lnTo>
                  <a:pt x="2306" y="474"/>
                </a:lnTo>
                <a:lnTo>
                  <a:pt x="2296" y="477"/>
                </a:lnTo>
                <a:lnTo>
                  <a:pt x="2286" y="481"/>
                </a:lnTo>
                <a:lnTo>
                  <a:pt x="2277" y="486"/>
                </a:lnTo>
                <a:lnTo>
                  <a:pt x="2268" y="492"/>
                </a:lnTo>
                <a:lnTo>
                  <a:pt x="2260" y="497"/>
                </a:lnTo>
                <a:lnTo>
                  <a:pt x="2251" y="501"/>
                </a:lnTo>
                <a:lnTo>
                  <a:pt x="2242" y="504"/>
                </a:lnTo>
                <a:lnTo>
                  <a:pt x="2232" y="505"/>
                </a:lnTo>
                <a:lnTo>
                  <a:pt x="2232" y="517"/>
                </a:lnTo>
                <a:lnTo>
                  <a:pt x="2232" y="529"/>
                </a:lnTo>
                <a:lnTo>
                  <a:pt x="2220" y="532"/>
                </a:lnTo>
                <a:lnTo>
                  <a:pt x="2208" y="537"/>
                </a:lnTo>
                <a:lnTo>
                  <a:pt x="2194" y="542"/>
                </a:lnTo>
                <a:lnTo>
                  <a:pt x="2181" y="550"/>
                </a:lnTo>
                <a:lnTo>
                  <a:pt x="2166" y="559"/>
                </a:lnTo>
                <a:lnTo>
                  <a:pt x="2151" y="568"/>
                </a:lnTo>
                <a:lnTo>
                  <a:pt x="2138" y="578"/>
                </a:lnTo>
                <a:lnTo>
                  <a:pt x="2123" y="588"/>
                </a:lnTo>
                <a:lnTo>
                  <a:pt x="2110" y="601"/>
                </a:lnTo>
                <a:lnTo>
                  <a:pt x="2098" y="613"/>
                </a:lnTo>
                <a:lnTo>
                  <a:pt x="2087" y="625"/>
                </a:lnTo>
                <a:lnTo>
                  <a:pt x="2078" y="637"/>
                </a:lnTo>
                <a:lnTo>
                  <a:pt x="2071" y="650"/>
                </a:lnTo>
                <a:lnTo>
                  <a:pt x="2064" y="664"/>
                </a:lnTo>
                <a:lnTo>
                  <a:pt x="2062" y="670"/>
                </a:lnTo>
                <a:lnTo>
                  <a:pt x="2061" y="677"/>
                </a:lnTo>
                <a:lnTo>
                  <a:pt x="2060" y="683"/>
                </a:lnTo>
                <a:lnTo>
                  <a:pt x="2060" y="689"/>
                </a:lnTo>
                <a:lnTo>
                  <a:pt x="2106" y="689"/>
                </a:lnTo>
                <a:lnTo>
                  <a:pt x="2104" y="714"/>
                </a:lnTo>
                <a:lnTo>
                  <a:pt x="2102" y="736"/>
                </a:lnTo>
                <a:lnTo>
                  <a:pt x="2100" y="745"/>
                </a:lnTo>
                <a:lnTo>
                  <a:pt x="2100" y="753"/>
                </a:lnTo>
                <a:lnTo>
                  <a:pt x="2102" y="757"/>
                </a:lnTo>
                <a:lnTo>
                  <a:pt x="2103" y="759"/>
                </a:lnTo>
                <a:lnTo>
                  <a:pt x="2104" y="762"/>
                </a:lnTo>
                <a:lnTo>
                  <a:pt x="2106" y="763"/>
                </a:lnTo>
                <a:lnTo>
                  <a:pt x="2086" y="776"/>
                </a:lnTo>
                <a:lnTo>
                  <a:pt x="2087" y="780"/>
                </a:lnTo>
                <a:lnTo>
                  <a:pt x="2089" y="784"/>
                </a:lnTo>
                <a:lnTo>
                  <a:pt x="2093" y="787"/>
                </a:lnTo>
                <a:lnTo>
                  <a:pt x="2097" y="790"/>
                </a:lnTo>
                <a:lnTo>
                  <a:pt x="2106" y="793"/>
                </a:lnTo>
                <a:lnTo>
                  <a:pt x="2112" y="794"/>
                </a:lnTo>
                <a:lnTo>
                  <a:pt x="2193" y="776"/>
                </a:lnTo>
                <a:lnTo>
                  <a:pt x="2204" y="782"/>
                </a:lnTo>
                <a:lnTo>
                  <a:pt x="2214" y="789"/>
                </a:lnTo>
                <a:lnTo>
                  <a:pt x="2223" y="796"/>
                </a:lnTo>
                <a:lnTo>
                  <a:pt x="2232" y="803"/>
                </a:lnTo>
                <a:lnTo>
                  <a:pt x="2250" y="819"/>
                </a:lnTo>
                <a:lnTo>
                  <a:pt x="2266" y="836"/>
                </a:lnTo>
                <a:lnTo>
                  <a:pt x="2284" y="852"/>
                </a:lnTo>
                <a:lnTo>
                  <a:pt x="2301" y="866"/>
                </a:lnTo>
                <a:lnTo>
                  <a:pt x="2311" y="872"/>
                </a:lnTo>
                <a:lnTo>
                  <a:pt x="2322" y="878"/>
                </a:lnTo>
                <a:lnTo>
                  <a:pt x="2333" y="883"/>
                </a:lnTo>
                <a:lnTo>
                  <a:pt x="2345" y="887"/>
                </a:lnTo>
                <a:lnTo>
                  <a:pt x="2345" y="891"/>
                </a:lnTo>
                <a:lnTo>
                  <a:pt x="2346" y="895"/>
                </a:lnTo>
                <a:lnTo>
                  <a:pt x="2347" y="898"/>
                </a:lnTo>
                <a:lnTo>
                  <a:pt x="2350" y="901"/>
                </a:lnTo>
                <a:lnTo>
                  <a:pt x="2352" y="903"/>
                </a:lnTo>
                <a:lnTo>
                  <a:pt x="2354" y="905"/>
                </a:lnTo>
                <a:lnTo>
                  <a:pt x="2356" y="906"/>
                </a:lnTo>
                <a:lnTo>
                  <a:pt x="2360" y="907"/>
                </a:lnTo>
                <a:lnTo>
                  <a:pt x="2367" y="909"/>
                </a:lnTo>
                <a:lnTo>
                  <a:pt x="2375" y="908"/>
                </a:lnTo>
                <a:lnTo>
                  <a:pt x="2383" y="907"/>
                </a:lnTo>
                <a:lnTo>
                  <a:pt x="2391" y="905"/>
                </a:lnTo>
                <a:lnTo>
                  <a:pt x="2409" y="900"/>
                </a:lnTo>
                <a:lnTo>
                  <a:pt x="2423" y="894"/>
                </a:lnTo>
                <a:lnTo>
                  <a:pt x="2434" y="889"/>
                </a:lnTo>
                <a:lnTo>
                  <a:pt x="2439" y="887"/>
                </a:lnTo>
                <a:lnTo>
                  <a:pt x="2485" y="905"/>
                </a:lnTo>
                <a:lnTo>
                  <a:pt x="2479" y="917"/>
                </a:lnTo>
                <a:lnTo>
                  <a:pt x="2474" y="925"/>
                </a:lnTo>
                <a:lnTo>
                  <a:pt x="2467" y="931"/>
                </a:lnTo>
                <a:lnTo>
                  <a:pt x="2458" y="936"/>
                </a:lnTo>
                <a:lnTo>
                  <a:pt x="2472" y="949"/>
                </a:lnTo>
                <a:lnTo>
                  <a:pt x="2461" y="971"/>
                </a:lnTo>
                <a:lnTo>
                  <a:pt x="2450" y="995"/>
                </a:lnTo>
                <a:lnTo>
                  <a:pt x="2445" y="1006"/>
                </a:lnTo>
                <a:lnTo>
                  <a:pt x="2442" y="1018"/>
                </a:lnTo>
                <a:lnTo>
                  <a:pt x="2440" y="1029"/>
                </a:lnTo>
                <a:lnTo>
                  <a:pt x="2439" y="1040"/>
                </a:lnTo>
                <a:lnTo>
                  <a:pt x="2440" y="1049"/>
                </a:lnTo>
                <a:lnTo>
                  <a:pt x="2443" y="1059"/>
                </a:lnTo>
                <a:lnTo>
                  <a:pt x="2447" y="1070"/>
                </a:lnTo>
                <a:lnTo>
                  <a:pt x="2454" y="1081"/>
                </a:lnTo>
                <a:lnTo>
                  <a:pt x="2462" y="1092"/>
                </a:lnTo>
                <a:lnTo>
                  <a:pt x="2469" y="1101"/>
                </a:lnTo>
                <a:lnTo>
                  <a:pt x="2473" y="1104"/>
                </a:lnTo>
                <a:lnTo>
                  <a:pt x="2477" y="1107"/>
                </a:lnTo>
                <a:lnTo>
                  <a:pt x="2481" y="1108"/>
                </a:lnTo>
                <a:lnTo>
                  <a:pt x="2485" y="1109"/>
                </a:lnTo>
                <a:lnTo>
                  <a:pt x="2487" y="1114"/>
                </a:lnTo>
                <a:lnTo>
                  <a:pt x="2492" y="1121"/>
                </a:lnTo>
                <a:lnTo>
                  <a:pt x="2499" y="1128"/>
                </a:lnTo>
                <a:lnTo>
                  <a:pt x="2504" y="1133"/>
                </a:lnTo>
                <a:lnTo>
                  <a:pt x="2528" y="1113"/>
                </a:lnTo>
                <a:lnTo>
                  <a:pt x="2548" y="1091"/>
                </a:lnTo>
                <a:lnTo>
                  <a:pt x="2559" y="1080"/>
                </a:lnTo>
                <a:lnTo>
                  <a:pt x="2569" y="1068"/>
                </a:lnTo>
                <a:lnTo>
                  <a:pt x="2578" y="1057"/>
                </a:lnTo>
                <a:lnTo>
                  <a:pt x="2587" y="1043"/>
                </a:lnTo>
                <a:lnTo>
                  <a:pt x="2595" y="1031"/>
                </a:lnTo>
                <a:lnTo>
                  <a:pt x="2602" y="1017"/>
                </a:lnTo>
                <a:lnTo>
                  <a:pt x="2609" y="1003"/>
                </a:lnTo>
                <a:lnTo>
                  <a:pt x="2614" y="987"/>
                </a:lnTo>
                <a:lnTo>
                  <a:pt x="2619" y="971"/>
                </a:lnTo>
                <a:lnTo>
                  <a:pt x="2622" y="955"/>
                </a:lnTo>
                <a:lnTo>
                  <a:pt x="2624" y="937"/>
                </a:lnTo>
                <a:lnTo>
                  <a:pt x="2624" y="917"/>
                </a:lnTo>
                <a:lnTo>
                  <a:pt x="2638" y="917"/>
                </a:lnTo>
                <a:lnTo>
                  <a:pt x="2655" y="914"/>
                </a:lnTo>
                <a:lnTo>
                  <a:pt x="2672" y="911"/>
                </a:lnTo>
                <a:lnTo>
                  <a:pt x="2690" y="906"/>
                </a:lnTo>
                <a:lnTo>
                  <a:pt x="2709" y="900"/>
                </a:lnTo>
                <a:lnTo>
                  <a:pt x="2727" y="892"/>
                </a:lnTo>
                <a:lnTo>
                  <a:pt x="2746" y="884"/>
                </a:lnTo>
                <a:lnTo>
                  <a:pt x="2765" y="873"/>
                </a:lnTo>
                <a:lnTo>
                  <a:pt x="2782" y="863"/>
                </a:lnTo>
                <a:lnTo>
                  <a:pt x="2798" y="852"/>
                </a:lnTo>
                <a:lnTo>
                  <a:pt x="2813" y="840"/>
                </a:lnTo>
                <a:lnTo>
                  <a:pt x="2825" y="827"/>
                </a:lnTo>
                <a:lnTo>
                  <a:pt x="2831" y="819"/>
                </a:lnTo>
                <a:lnTo>
                  <a:pt x="2836" y="813"/>
                </a:lnTo>
                <a:lnTo>
                  <a:pt x="2839" y="806"/>
                </a:lnTo>
                <a:lnTo>
                  <a:pt x="2844" y="799"/>
                </a:lnTo>
                <a:lnTo>
                  <a:pt x="2846" y="792"/>
                </a:lnTo>
                <a:lnTo>
                  <a:pt x="2848" y="785"/>
                </a:lnTo>
                <a:lnTo>
                  <a:pt x="2849" y="777"/>
                </a:lnTo>
                <a:lnTo>
                  <a:pt x="2850" y="770"/>
                </a:lnTo>
                <a:lnTo>
                  <a:pt x="2849" y="763"/>
                </a:lnTo>
                <a:lnTo>
                  <a:pt x="2848" y="757"/>
                </a:lnTo>
                <a:lnTo>
                  <a:pt x="2846" y="752"/>
                </a:lnTo>
                <a:lnTo>
                  <a:pt x="2843" y="747"/>
                </a:lnTo>
                <a:lnTo>
                  <a:pt x="2835" y="738"/>
                </a:lnTo>
                <a:lnTo>
                  <a:pt x="2827" y="731"/>
                </a:lnTo>
                <a:lnTo>
                  <a:pt x="2819" y="725"/>
                </a:lnTo>
                <a:lnTo>
                  <a:pt x="2811" y="718"/>
                </a:lnTo>
                <a:lnTo>
                  <a:pt x="2808" y="715"/>
                </a:lnTo>
                <a:lnTo>
                  <a:pt x="2805" y="711"/>
                </a:lnTo>
                <a:lnTo>
                  <a:pt x="2804" y="706"/>
                </a:lnTo>
                <a:lnTo>
                  <a:pt x="2804" y="702"/>
                </a:lnTo>
                <a:lnTo>
                  <a:pt x="2804" y="698"/>
                </a:lnTo>
                <a:lnTo>
                  <a:pt x="2808" y="694"/>
                </a:lnTo>
                <a:lnTo>
                  <a:pt x="2812" y="688"/>
                </a:lnTo>
                <a:lnTo>
                  <a:pt x="2819" y="680"/>
                </a:lnTo>
                <a:lnTo>
                  <a:pt x="2833" y="664"/>
                </a:lnTo>
                <a:lnTo>
                  <a:pt x="2850" y="645"/>
                </a:lnTo>
                <a:lnTo>
                  <a:pt x="2882" y="612"/>
                </a:lnTo>
                <a:lnTo>
                  <a:pt x="2896" y="597"/>
                </a:lnTo>
                <a:lnTo>
                  <a:pt x="2894" y="593"/>
                </a:lnTo>
                <a:lnTo>
                  <a:pt x="2892" y="589"/>
                </a:lnTo>
                <a:lnTo>
                  <a:pt x="2891" y="585"/>
                </a:lnTo>
                <a:lnTo>
                  <a:pt x="2890" y="581"/>
                </a:lnTo>
                <a:lnTo>
                  <a:pt x="2890" y="573"/>
                </a:lnTo>
                <a:lnTo>
                  <a:pt x="2892" y="566"/>
                </a:lnTo>
                <a:lnTo>
                  <a:pt x="2896" y="558"/>
                </a:lnTo>
                <a:lnTo>
                  <a:pt x="2902" y="551"/>
                </a:lnTo>
                <a:lnTo>
                  <a:pt x="2909" y="544"/>
                </a:lnTo>
                <a:lnTo>
                  <a:pt x="2916" y="535"/>
                </a:lnTo>
                <a:lnTo>
                  <a:pt x="2934" y="520"/>
                </a:lnTo>
                <a:lnTo>
                  <a:pt x="2951" y="505"/>
                </a:lnTo>
                <a:lnTo>
                  <a:pt x="2959" y="498"/>
                </a:lnTo>
                <a:lnTo>
                  <a:pt x="2966" y="490"/>
                </a:lnTo>
                <a:lnTo>
                  <a:pt x="2972" y="482"/>
                </a:lnTo>
                <a:lnTo>
                  <a:pt x="2977" y="474"/>
                </a:lnTo>
                <a:lnTo>
                  <a:pt x="3149" y="480"/>
                </a:lnTo>
                <a:lnTo>
                  <a:pt x="3149" y="485"/>
                </a:lnTo>
                <a:lnTo>
                  <a:pt x="3150" y="490"/>
                </a:lnTo>
                <a:lnTo>
                  <a:pt x="3151" y="494"/>
                </a:lnTo>
                <a:lnTo>
                  <a:pt x="3153" y="497"/>
                </a:lnTo>
                <a:lnTo>
                  <a:pt x="3156" y="500"/>
                </a:lnTo>
                <a:lnTo>
                  <a:pt x="3159" y="502"/>
                </a:lnTo>
                <a:lnTo>
                  <a:pt x="3161" y="503"/>
                </a:lnTo>
                <a:lnTo>
                  <a:pt x="3165" y="504"/>
                </a:lnTo>
                <a:lnTo>
                  <a:pt x="3180" y="505"/>
                </a:lnTo>
                <a:lnTo>
                  <a:pt x="3196" y="505"/>
                </a:lnTo>
                <a:lnTo>
                  <a:pt x="3201" y="509"/>
                </a:lnTo>
                <a:lnTo>
                  <a:pt x="3204" y="514"/>
                </a:lnTo>
                <a:lnTo>
                  <a:pt x="3208" y="521"/>
                </a:lnTo>
                <a:lnTo>
                  <a:pt x="3210" y="529"/>
                </a:lnTo>
                <a:lnTo>
                  <a:pt x="3215" y="545"/>
                </a:lnTo>
                <a:lnTo>
                  <a:pt x="3216" y="554"/>
                </a:lnTo>
                <a:lnTo>
                  <a:pt x="3221" y="556"/>
                </a:lnTo>
                <a:lnTo>
                  <a:pt x="3229" y="557"/>
                </a:lnTo>
                <a:lnTo>
                  <a:pt x="3238" y="557"/>
                </a:lnTo>
                <a:lnTo>
                  <a:pt x="3247" y="557"/>
                </a:lnTo>
                <a:lnTo>
                  <a:pt x="3268" y="555"/>
                </a:lnTo>
                <a:lnTo>
                  <a:pt x="3288" y="554"/>
                </a:lnTo>
                <a:lnTo>
                  <a:pt x="3292" y="566"/>
                </a:lnTo>
                <a:lnTo>
                  <a:pt x="3295" y="572"/>
                </a:lnTo>
                <a:lnTo>
                  <a:pt x="3288" y="579"/>
                </a:lnTo>
                <a:lnTo>
                  <a:pt x="3282" y="585"/>
                </a:lnTo>
                <a:lnTo>
                  <a:pt x="3276" y="592"/>
                </a:lnTo>
                <a:lnTo>
                  <a:pt x="3272" y="601"/>
                </a:lnTo>
                <a:lnTo>
                  <a:pt x="3264" y="616"/>
                </a:lnTo>
                <a:lnTo>
                  <a:pt x="3257" y="632"/>
                </a:lnTo>
                <a:lnTo>
                  <a:pt x="3251" y="646"/>
                </a:lnTo>
                <a:lnTo>
                  <a:pt x="3245" y="660"/>
                </a:lnTo>
                <a:lnTo>
                  <a:pt x="3241" y="666"/>
                </a:lnTo>
                <a:lnTo>
                  <a:pt x="3238" y="671"/>
                </a:lnTo>
                <a:lnTo>
                  <a:pt x="3234" y="675"/>
                </a:lnTo>
                <a:lnTo>
                  <a:pt x="3229" y="677"/>
                </a:lnTo>
                <a:lnTo>
                  <a:pt x="3238" y="677"/>
                </a:lnTo>
                <a:lnTo>
                  <a:pt x="3246" y="677"/>
                </a:lnTo>
                <a:lnTo>
                  <a:pt x="3253" y="677"/>
                </a:lnTo>
                <a:lnTo>
                  <a:pt x="3262" y="677"/>
                </a:lnTo>
                <a:lnTo>
                  <a:pt x="3262" y="683"/>
                </a:lnTo>
                <a:lnTo>
                  <a:pt x="3261" y="688"/>
                </a:lnTo>
                <a:lnTo>
                  <a:pt x="3259" y="693"/>
                </a:lnTo>
                <a:lnTo>
                  <a:pt x="3257" y="697"/>
                </a:lnTo>
                <a:lnTo>
                  <a:pt x="3251" y="705"/>
                </a:lnTo>
                <a:lnTo>
                  <a:pt x="3245" y="714"/>
                </a:lnTo>
                <a:lnTo>
                  <a:pt x="3238" y="721"/>
                </a:lnTo>
                <a:lnTo>
                  <a:pt x="3231" y="729"/>
                </a:lnTo>
                <a:lnTo>
                  <a:pt x="3226" y="736"/>
                </a:lnTo>
                <a:lnTo>
                  <a:pt x="3223" y="745"/>
                </a:lnTo>
                <a:lnTo>
                  <a:pt x="3229" y="742"/>
                </a:lnTo>
                <a:lnTo>
                  <a:pt x="3237" y="738"/>
                </a:lnTo>
                <a:lnTo>
                  <a:pt x="3245" y="734"/>
                </a:lnTo>
                <a:lnTo>
                  <a:pt x="3251" y="730"/>
                </a:lnTo>
                <a:lnTo>
                  <a:pt x="3264" y="721"/>
                </a:lnTo>
                <a:lnTo>
                  <a:pt x="3275" y="715"/>
                </a:lnTo>
                <a:lnTo>
                  <a:pt x="3280" y="717"/>
                </a:lnTo>
                <a:lnTo>
                  <a:pt x="3284" y="718"/>
                </a:lnTo>
                <a:lnTo>
                  <a:pt x="3290" y="718"/>
                </a:lnTo>
                <a:lnTo>
                  <a:pt x="3295" y="718"/>
                </a:lnTo>
                <a:lnTo>
                  <a:pt x="3307" y="715"/>
                </a:lnTo>
                <a:lnTo>
                  <a:pt x="3320" y="709"/>
                </a:lnTo>
                <a:lnTo>
                  <a:pt x="3336" y="703"/>
                </a:lnTo>
                <a:lnTo>
                  <a:pt x="3351" y="695"/>
                </a:lnTo>
                <a:lnTo>
                  <a:pt x="3368" y="685"/>
                </a:lnTo>
                <a:lnTo>
                  <a:pt x="3384" y="675"/>
                </a:lnTo>
                <a:lnTo>
                  <a:pt x="3417" y="653"/>
                </a:lnTo>
                <a:lnTo>
                  <a:pt x="3447" y="632"/>
                </a:lnTo>
                <a:lnTo>
                  <a:pt x="3471" y="615"/>
                </a:lnTo>
                <a:lnTo>
                  <a:pt x="3488" y="604"/>
                </a:lnTo>
                <a:lnTo>
                  <a:pt x="3492" y="613"/>
                </a:lnTo>
                <a:lnTo>
                  <a:pt x="3495" y="621"/>
                </a:lnTo>
                <a:lnTo>
                  <a:pt x="3496" y="629"/>
                </a:lnTo>
                <a:lnTo>
                  <a:pt x="3496" y="637"/>
                </a:lnTo>
                <a:lnTo>
                  <a:pt x="3496" y="653"/>
                </a:lnTo>
                <a:lnTo>
                  <a:pt x="3495" y="671"/>
                </a:lnTo>
                <a:lnTo>
                  <a:pt x="3521" y="671"/>
                </a:lnTo>
                <a:lnTo>
                  <a:pt x="3522" y="680"/>
                </a:lnTo>
                <a:lnTo>
                  <a:pt x="3523" y="687"/>
                </a:lnTo>
                <a:lnTo>
                  <a:pt x="3521" y="692"/>
                </a:lnTo>
                <a:lnTo>
                  <a:pt x="3519" y="698"/>
                </a:lnTo>
                <a:lnTo>
                  <a:pt x="3514" y="708"/>
                </a:lnTo>
                <a:lnTo>
                  <a:pt x="3508" y="721"/>
                </a:lnTo>
                <a:lnTo>
                  <a:pt x="3521" y="721"/>
                </a:lnTo>
                <a:lnTo>
                  <a:pt x="3534" y="721"/>
                </a:lnTo>
                <a:lnTo>
                  <a:pt x="3534" y="732"/>
                </a:lnTo>
                <a:lnTo>
                  <a:pt x="3534" y="741"/>
                </a:lnTo>
                <a:lnTo>
                  <a:pt x="3534" y="749"/>
                </a:lnTo>
                <a:lnTo>
                  <a:pt x="3534" y="757"/>
                </a:lnTo>
                <a:lnTo>
                  <a:pt x="3536" y="762"/>
                </a:lnTo>
                <a:lnTo>
                  <a:pt x="3540" y="769"/>
                </a:lnTo>
                <a:lnTo>
                  <a:pt x="3542" y="772"/>
                </a:lnTo>
                <a:lnTo>
                  <a:pt x="3545" y="774"/>
                </a:lnTo>
                <a:lnTo>
                  <a:pt x="3550" y="776"/>
                </a:lnTo>
                <a:lnTo>
                  <a:pt x="3554" y="776"/>
                </a:lnTo>
                <a:lnTo>
                  <a:pt x="3551" y="786"/>
                </a:lnTo>
                <a:lnTo>
                  <a:pt x="3548" y="794"/>
                </a:lnTo>
                <a:lnTo>
                  <a:pt x="3542" y="800"/>
                </a:lnTo>
                <a:lnTo>
                  <a:pt x="3537" y="804"/>
                </a:lnTo>
                <a:lnTo>
                  <a:pt x="3526" y="811"/>
                </a:lnTo>
                <a:lnTo>
                  <a:pt x="3515" y="818"/>
                </a:lnTo>
                <a:lnTo>
                  <a:pt x="3522" y="828"/>
                </a:lnTo>
                <a:lnTo>
                  <a:pt x="3530" y="836"/>
                </a:lnTo>
                <a:lnTo>
                  <a:pt x="3539" y="844"/>
                </a:lnTo>
                <a:lnTo>
                  <a:pt x="3546" y="851"/>
                </a:lnTo>
                <a:lnTo>
                  <a:pt x="3556" y="857"/>
                </a:lnTo>
                <a:lnTo>
                  <a:pt x="3565" y="863"/>
                </a:lnTo>
                <a:lnTo>
                  <a:pt x="3575" y="869"/>
                </a:lnTo>
                <a:lnTo>
                  <a:pt x="3584" y="874"/>
                </a:lnTo>
                <a:lnTo>
                  <a:pt x="3605" y="885"/>
                </a:lnTo>
                <a:lnTo>
                  <a:pt x="3627" y="894"/>
                </a:lnTo>
                <a:lnTo>
                  <a:pt x="3650" y="902"/>
                </a:lnTo>
                <a:lnTo>
                  <a:pt x="3674" y="911"/>
                </a:lnTo>
                <a:lnTo>
                  <a:pt x="3668" y="918"/>
                </a:lnTo>
                <a:lnTo>
                  <a:pt x="3662" y="924"/>
                </a:lnTo>
                <a:lnTo>
                  <a:pt x="3652" y="930"/>
                </a:lnTo>
                <a:lnTo>
                  <a:pt x="3640" y="936"/>
                </a:lnTo>
                <a:lnTo>
                  <a:pt x="3615" y="946"/>
                </a:lnTo>
                <a:lnTo>
                  <a:pt x="3588" y="954"/>
                </a:lnTo>
                <a:lnTo>
                  <a:pt x="3563" y="961"/>
                </a:lnTo>
                <a:lnTo>
                  <a:pt x="3545" y="966"/>
                </a:lnTo>
                <a:lnTo>
                  <a:pt x="3540" y="968"/>
                </a:lnTo>
                <a:lnTo>
                  <a:pt x="3537" y="970"/>
                </a:lnTo>
                <a:lnTo>
                  <a:pt x="3537" y="971"/>
                </a:lnTo>
                <a:lnTo>
                  <a:pt x="3537" y="972"/>
                </a:lnTo>
                <a:lnTo>
                  <a:pt x="3539" y="972"/>
                </a:lnTo>
                <a:lnTo>
                  <a:pt x="3541" y="973"/>
                </a:lnTo>
                <a:lnTo>
                  <a:pt x="3548" y="974"/>
                </a:lnTo>
                <a:lnTo>
                  <a:pt x="3554" y="974"/>
                </a:lnTo>
                <a:lnTo>
                  <a:pt x="3560" y="974"/>
                </a:lnTo>
                <a:lnTo>
                  <a:pt x="3564" y="972"/>
                </a:lnTo>
                <a:lnTo>
                  <a:pt x="3570" y="970"/>
                </a:lnTo>
                <a:lnTo>
                  <a:pt x="3575" y="969"/>
                </a:lnTo>
                <a:lnTo>
                  <a:pt x="3581" y="967"/>
                </a:lnTo>
                <a:lnTo>
                  <a:pt x="3588" y="967"/>
                </a:lnTo>
                <a:lnTo>
                  <a:pt x="3598" y="965"/>
                </a:lnTo>
                <a:lnTo>
                  <a:pt x="3616" y="961"/>
                </a:lnTo>
                <a:lnTo>
                  <a:pt x="3637" y="957"/>
                </a:lnTo>
                <a:lnTo>
                  <a:pt x="3654" y="955"/>
                </a:lnTo>
                <a:lnTo>
                  <a:pt x="3673" y="955"/>
                </a:lnTo>
                <a:lnTo>
                  <a:pt x="3686" y="956"/>
                </a:lnTo>
                <a:lnTo>
                  <a:pt x="3695" y="958"/>
                </a:lnTo>
                <a:lnTo>
                  <a:pt x="3701" y="959"/>
                </a:lnTo>
                <a:lnTo>
                  <a:pt x="3707" y="960"/>
                </a:lnTo>
                <a:lnTo>
                  <a:pt x="3713" y="960"/>
                </a:lnTo>
                <a:lnTo>
                  <a:pt x="3721" y="958"/>
                </a:lnTo>
                <a:lnTo>
                  <a:pt x="3734" y="955"/>
                </a:lnTo>
                <a:lnTo>
                  <a:pt x="3734" y="964"/>
                </a:lnTo>
                <a:lnTo>
                  <a:pt x="3734" y="972"/>
                </a:lnTo>
                <a:lnTo>
                  <a:pt x="3734" y="979"/>
                </a:lnTo>
                <a:lnTo>
                  <a:pt x="3734" y="985"/>
                </a:lnTo>
                <a:lnTo>
                  <a:pt x="3734" y="998"/>
                </a:lnTo>
                <a:lnTo>
                  <a:pt x="3733" y="1007"/>
                </a:lnTo>
                <a:lnTo>
                  <a:pt x="3732" y="1014"/>
                </a:lnTo>
                <a:lnTo>
                  <a:pt x="3729" y="1018"/>
                </a:lnTo>
                <a:lnTo>
                  <a:pt x="3724" y="1022"/>
                </a:lnTo>
                <a:lnTo>
                  <a:pt x="3717" y="1024"/>
                </a:lnTo>
                <a:lnTo>
                  <a:pt x="3707" y="1026"/>
                </a:lnTo>
                <a:lnTo>
                  <a:pt x="3694" y="1028"/>
                </a:lnTo>
                <a:lnTo>
                  <a:pt x="3699" y="1037"/>
                </a:lnTo>
                <a:lnTo>
                  <a:pt x="3704" y="1047"/>
                </a:lnTo>
                <a:lnTo>
                  <a:pt x="3709" y="1054"/>
                </a:lnTo>
                <a:lnTo>
                  <a:pt x="3713" y="1059"/>
                </a:lnTo>
                <a:lnTo>
                  <a:pt x="3706" y="1068"/>
                </a:lnTo>
                <a:lnTo>
                  <a:pt x="3697" y="1076"/>
                </a:lnTo>
                <a:lnTo>
                  <a:pt x="3687" y="1083"/>
                </a:lnTo>
                <a:lnTo>
                  <a:pt x="3676" y="1087"/>
                </a:lnTo>
                <a:lnTo>
                  <a:pt x="3672" y="1089"/>
                </a:lnTo>
                <a:lnTo>
                  <a:pt x="3666" y="1090"/>
                </a:lnTo>
                <a:lnTo>
                  <a:pt x="3661" y="1091"/>
                </a:lnTo>
                <a:lnTo>
                  <a:pt x="3655" y="1091"/>
                </a:lnTo>
                <a:lnTo>
                  <a:pt x="3650" y="1090"/>
                </a:lnTo>
                <a:lnTo>
                  <a:pt x="3644" y="1089"/>
                </a:lnTo>
                <a:lnTo>
                  <a:pt x="3639" y="1087"/>
                </a:lnTo>
                <a:lnTo>
                  <a:pt x="3634" y="1084"/>
                </a:lnTo>
                <a:lnTo>
                  <a:pt x="3627" y="1089"/>
                </a:lnTo>
                <a:lnTo>
                  <a:pt x="3617" y="1093"/>
                </a:lnTo>
                <a:lnTo>
                  <a:pt x="3608" y="1096"/>
                </a:lnTo>
                <a:lnTo>
                  <a:pt x="3598" y="1099"/>
                </a:lnTo>
                <a:lnTo>
                  <a:pt x="3577" y="1104"/>
                </a:lnTo>
                <a:lnTo>
                  <a:pt x="3556" y="1108"/>
                </a:lnTo>
                <a:lnTo>
                  <a:pt x="3546" y="1110"/>
                </a:lnTo>
                <a:lnTo>
                  <a:pt x="3538" y="1113"/>
                </a:lnTo>
                <a:lnTo>
                  <a:pt x="3529" y="1116"/>
                </a:lnTo>
                <a:lnTo>
                  <a:pt x="3522" y="1120"/>
                </a:lnTo>
                <a:lnTo>
                  <a:pt x="3516" y="1124"/>
                </a:lnTo>
                <a:lnTo>
                  <a:pt x="3511" y="1130"/>
                </a:lnTo>
                <a:lnTo>
                  <a:pt x="3509" y="1137"/>
                </a:lnTo>
                <a:lnTo>
                  <a:pt x="3508" y="1145"/>
                </a:lnTo>
                <a:lnTo>
                  <a:pt x="3501" y="1145"/>
                </a:lnTo>
                <a:lnTo>
                  <a:pt x="3489" y="1159"/>
                </a:lnTo>
                <a:lnTo>
                  <a:pt x="3480" y="1168"/>
                </a:lnTo>
                <a:lnTo>
                  <a:pt x="3474" y="1172"/>
                </a:lnTo>
                <a:lnTo>
                  <a:pt x="3467" y="1174"/>
                </a:lnTo>
                <a:lnTo>
                  <a:pt x="3459" y="1176"/>
                </a:lnTo>
                <a:lnTo>
                  <a:pt x="3448" y="1176"/>
                </a:lnTo>
                <a:lnTo>
                  <a:pt x="3336" y="1164"/>
                </a:lnTo>
                <a:lnTo>
                  <a:pt x="3301" y="1164"/>
                </a:lnTo>
                <a:lnTo>
                  <a:pt x="3264" y="1164"/>
                </a:lnTo>
                <a:lnTo>
                  <a:pt x="3228" y="1164"/>
                </a:lnTo>
                <a:lnTo>
                  <a:pt x="3189" y="1164"/>
                </a:lnTo>
                <a:lnTo>
                  <a:pt x="3169" y="1165"/>
                </a:lnTo>
                <a:lnTo>
                  <a:pt x="3151" y="1168"/>
                </a:lnTo>
                <a:lnTo>
                  <a:pt x="3135" y="1172"/>
                </a:lnTo>
                <a:lnTo>
                  <a:pt x="3119" y="1177"/>
                </a:lnTo>
                <a:lnTo>
                  <a:pt x="3105" y="1183"/>
                </a:lnTo>
                <a:lnTo>
                  <a:pt x="3093" y="1191"/>
                </a:lnTo>
                <a:lnTo>
                  <a:pt x="3081" y="1198"/>
                </a:lnTo>
                <a:lnTo>
                  <a:pt x="3070" y="1207"/>
                </a:lnTo>
                <a:lnTo>
                  <a:pt x="3047" y="1225"/>
                </a:lnTo>
                <a:lnTo>
                  <a:pt x="3025" y="1242"/>
                </a:lnTo>
                <a:lnTo>
                  <a:pt x="3013" y="1250"/>
                </a:lnTo>
                <a:lnTo>
                  <a:pt x="3000" y="1257"/>
                </a:lnTo>
                <a:lnTo>
                  <a:pt x="2985" y="1263"/>
                </a:lnTo>
                <a:lnTo>
                  <a:pt x="2970" y="1269"/>
                </a:lnTo>
                <a:lnTo>
                  <a:pt x="2959" y="1272"/>
                </a:lnTo>
                <a:lnTo>
                  <a:pt x="2948" y="1276"/>
                </a:lnTo>
                <a:lnTo>
                  <a:pt x="2936" y="1281"/>
                </a:lnTo>
                <a:lnTo>
                  <a:pt x="2924" y="1286"/>
                </a:lnTo>
                <a:lnTo>
                  <a:pt x="2912" y="1293"/>
                </a:lnTo>
                <a:lnTo>
                  <a:pt x="2900" y="1300"/>
                </a:lnTo>
                <a:lnTo>
                  <a:pt x="2887" y="1308"/>
                </a:lnTo>
                <a:lnTo>
                  <a:pt x="2876" y="1316"/>
                </a:lnTo>
                <a:lnTo>
                  <a:pt x="2864" y="1326"/>
                </a:lnTo>
                <a:lnTo>
                  <a:pt x="2853" y="1335"/>
                </a:lnTo>
                <a:lnTo>
                  <a:pt x="2843" y="1344"/>
                </a:lnTo>
                <a:lnTo>
                  <a:pt x="2834" y="1354"/>
                </a:lnTo>
                <a:lnTo>
                  <a:pt x="2825" y="1363"/>
                </a:lnTo>
                <a:lnTo>
                  <a:pt x="2819" y="1373"/>
                </a:lnTo>
                <a:lnTo>
                  <a:pt x="2814" y="1383"/>
                </a:lnTo>
                <a:lnTo>
                  <a:pt x="2811" y="1392"/>
                </a:lnTo>
                <a:lnTo>
                  <a:pt x="2819" y="1392"/>
                </a:lnTo>
                <a:lnTo>
                  <a:pt x="2825" y="1391"/>
                </a:lnTo>
                <a:lnTo>
                  <a:pt x="2832" y="1389"/>
                </a:lnTo>
                <a:lnTo>
                  <a:pt x="2836" y="1387"/>
                </a:lnTo>
                <a:lnTo>
                  <a:pt x="2840" y="1385"/>
                </a:lnTo>
                <a:lnTo>
                  <a:pt x="2845" y="1382"/>
                </a:lnTo>
                <a:lnTo>
                  <a:pt x="2847" y="1379"/>
                </a:lnTo>
                <a:lnTo>
                  <a:pt x="2850" y="1375"/>
                </a:lnTo>
                <a:lnTo>
                  <a:pt x="2855" y="1369"/>
                </a:lnTo>
                <a:lnTo>
                  <a:pt x="2859" y="1363"/>
                </a:lnTo>
                <a:lnTo>
                  <a:pt x="2861" y="1361"/>
                </a:lnTo>
                <a:lnTo>
                  <a:pt x="2864" y="1358"/>
                </a:lnTo>
                <a:lnTo>
                  <a:pt x="2867" y="1356"/>
                </a:lnTo>
                <a:lnTo>
                  <a:pt x="2870" y="1355"/>
                </a:lnTo>
                <a:lnTo>
                  <a:pt x="2888" y="1346"/>
                </a:lnTo>
                <a:lnTo>
                  <a:pt x="2905" y="1337"/>
                </a:lnTo>
                <a:lnTo>
                  <a:pt x="2923" y="1327"/>
                </a:lnTo>
                <a:lnTo>
                  <a:pt x="2940" y="1315"/>
                </a:lnTo>
                <a:lnTo>
                  <a:pt x="2976" y="1293"/>
                </a:lnTo>
                <a:lnTo>
                  <a:pt x="3012" y="1271"/>
                </a:lnTo>
                <a:lnTo>
                  <a:pt x="3029" y="1260"/>
                </a:lnTo>
                <a:lnTo>
                  <a:pt x="3048" y="1251"/>
                </a:lnTo>
                <a:lnTo>
                  <a:pt x="3067" y="1242"/>
                </a:lnTo>
                <a:lnTo>
                  <a:pt x="3085" y="1235"/>
                </a:lnTo>
                <a:lnTo>
                  <a:pt x="3104" y="1228"/>
                </a:lnTo>
                <a:lnTo>
                  <a:pt x="3123" y="1224"/>
                </a:lnTo>
                <a:lnTo>
                  <a:pt x="3142" y="1221"/>
                </a:lnTo>
                <a:lnTo>
                  <a:pt x="3162" y="1220"/>
                </a:lnTo>
                <a:lnTo>
                  <a:pt x="3171" y="1220"/>
                </a:lnTo>
                <a:lnTo>
                  <a:pt x="3179" y="1222"/>
                </a:lnTo>
                <a:lnTo>
                  <a:pt x="3189" y="1225"/>
                </a:lnTo>
                <a:lnTo>
                  <a:pt x="3196" y="1229"/>
                </a:lnTo>
                <a:lnTo>
                  <a:pt x="3204" y="1234"/>
                </a:lnTo>
                <a:lnTo>
                  <a:pt x="3210" y="1240"/>
                </a:lnTo>
                <a:lnTo>
                  <a:pt x="3213" y="1244"/>
                </a:lnTo>
                <a:lnTo>
                  <a:pt x="3214" y="1248"/>
                </a:lnTo>
                <a:lnTo>
                  <a:pt x="3215" y="1252"/>
                </a:lnTo>
                <a:lnTo>
                  <a:pt x="3216" y="1256"/>
                </a:lnTo>
                <a:lnTo>
                  <a:pt x="3215" y="1265"/>
                </a:lnTo>
                <a:lnTo>
                  <a:pt x="3213" y="1274"/>
                </a:lnTo>
                <a:lnTo>
                  <a:pt x="3208" y="1281"/>
                </a:lnTo>
                <a:lnTo>
                  <a:pt x="3203" y="1287"/>
                </a:lnTo>
                <a:lnTo>
                  <a:pt x="3197" y="1293"/>
                </a:lnTo>
                <a:lnTo>
                  <a:pt x="3191" y="1296"/>
                </a:lnTo>
                <a:lnTo>
                  <a:pt x="3183" y="1299"/>
                </a:lnTo>
                <a:lnTo>
                  <a:pt x="3175" y="1299"/>
                </a:lnTo>
                <a:lnTo>
                  <a:pt x="3165" y="1299"/>
                </a:lnTo>
                <a:lnTo>
                  <a:pt x="3156" y="1298"/>
                </a:lnTo>
                <a:lnTo>
                  <a:pt x="3146" y="1296"/>
                </a:lnTo>
                <a:lnTo>
                  <a:pt x="3136" y="1293"/>
                </a:lnTo>
                <a:lnTo>
                  <a:pt x="3126" y="1291"/>
                </a:lnTo>
                <a:lnTo>
                  <a:pt x="3116" y="1289"/>
                </a:lnTo>
                <a:lnTo>
                  <a:pt x="3106" y="1288"/>
                </a:lnTo>
                <a:lnTo>
                  <a:pt x="3096" y="1287"/>
                </a:lnTo>
                <a:lnTo>
                  <a:pt x="3089" y="1288"/>
                </a:lnTo>
                <a:lnTo>
                  <a:pt x="3082" y="1289"/>
                </a:lnTo>
                <a:lnTo>
                  <a:pt x="3077" y="1290"/>
                </a:lnTo>
                <a:lnTo>
                  <a:pt x="3072" y="1292"/>
                </a:lnTo>
                <a:lnTo>
                  <a:pt x="3068" y="1294"/>
                </a:lnTo>
                <a:lnTo>
                  <a:pt x="3066" y="1298"/>
                </a:lnTo>
                <a:lnTo>
                  <a:pt x="3063" y="1301"/>
                </a:lnTo>
                <a:lnTo>
                  <a:pt x="3063" y="1306"/>
                </a:lnTo>
                <a:lnTo>
                  <a:pt x="3129" y="1331"/>
                </a:lnTo>
                <a:lnTo>
                  <a:pt x="3140" y="1329"/>
                </a:lnTo>
                <a:lnTo>
                  <a:pt x="3152" y="1325"/>
                </a:lnTo>
                <a:lnTo>
                  <a:pt x="3159" y="1324"/>
                </a:lnTo>
                <a:lnTo>
                  <a:pt x="3164" y="1323"/>
                </a:lnTo>
                <a:lnTo>
                  <a:pt x="3171" y="1323"/>
                </a:lnTo>
                <a:lnTo>
                  <a:pt x="3175" y="1325"/>
                </a:lnTo>
                <a:lnTo>
                  <a:pt x="3170" y="1333"/>
                </a:lnTo>
                <a:lnTo>
                  <a:pt x="3164" y="1340"/>
                </a:lnTo>
                <a:lnTo>
                  <a:pt x="3158" y="1346"/>
                </a:lnTo>
                <a:lnTo>
                  <a:pt x="3151" y="1351"/>
                </a:lnTo>
                <a:lnTo>
                  <a:pt x="3145" y="1356"/>
                </a:lnTo>
                <a:lnTo>
                  <a:pt x="3140" y="1361"/>
                </a:lnTo>
                <a:lnTo>
                  <a:pt x="3138" y="1364"/>
                </a:lnTo>
                <a:lnTo>
                  <a:pt x="3137" y="1367"/>
                </a:lnTo>
                <a:lnTo>
                  <a:pt x="3136" y="1370"/>
                </a:lnTo>
                <a:lnTo>
                  <a:pt x="3136" y="1373"/>
                </a:lnTo>
                <a:lnTo>
                  <a:pt x="3136" y="1380"/>
                </a:lnTo>
                <a:lnTo>
                  <a:pt x="3137" y="1386"/>
                </a:lnTo>
                <a:lnTo>
                  <a:pt x="3138" y="1391"/>
                </a:lnTo>
                <a:lnTo>
                  <a:pt x="3140" y="1396"/>
                </a:lnTo>
                <a:lnTo>
                  <a:pt x="3144" y="1401"/>
                </a:lnTo>
                <a:lnTo>
                  <a:pt x="3146" y="1405"/>
                </a:lnTo>
                <a:lnTo>
                  <a:pt x="3149" y="1410"/>
                </a:lnTo>
                <a:lnTo>
                  <a:pt x="3153" y="1413"/>
                </a:lnTo>
                <a:lnTo>
                  <a:pt x="3162" y="1420"/>
                </a:lnTo>
                <a:lnTo>
                  <a:pt x="3173" y="1426"/>
                </a:lnTo>
                <a:lnTo>
                  <a:pt x="3184" y="1431"/>
                </a:lnTo>
                <a:lnTo>
                  <a:pt x="3196" y="1436"/>
                </a:lnTo>
                <a:lnTo>
                  <a:pt x="3209" y="1439"/>
                </a:lnTo>
                <a:lnTo>
                  <a:pt x="3224" y="1441"/>
                </a:lnTo>
                <a:lnTo>
                  <a:pt x="3237" y="1442"/>
                </a:lnTo>
                <a:lnTo>
                  <a:pt x="3251" y="1443"/>
                </a:lnTo>
                <a:lnTo>
                  <a:pt x="3277" y="1443"/>
                </a:lnTo>
                <a:lnTo>
                  <a:pt x="3302" y="1442"/>
                </a:lnTo>
                <a:lnTo>
                  <a:pt x="3302" y="1466"/>
                </a:lnTo>
                <a:lnTo>
                  <a:pt x="3292" y="1469"/>
                </a:lnTo>
                <a:lnTo>
                  <a:pt x="3283" y="1471"/>
                </a:lnTo>
                <a:lnTo>
                  <a:pt x="3274" y="1472"/>
                </a:lnTo>
                <a:lnTo>
                  <a:pt x="3265" y="1472"/>
                </a:lnTo>
                <a:lnTo>
                  <a:pt x="3257" y="1472"/>
                </a:lnTo>
                <a:lnTo>
                  <a:pt x="3248" y="1473"/>
                </a:lnTo>
                <a:lnTo>
                  <a:pt x="3239" y="1474"/>
                </a:lnTo>
                <a:lnTo>
                  <a:pt x="3229" y="1478"/>
                </a:lnTo>
                <a:lnTo>
                  <a:pt x="3213" y="1485"/>
                </a:lnTo>
                <a:lnTo>
                  <a:pt x="3198" y="1494"/>
                </a:lnTo>
                <a:lnTo>
                  <a:pt x="3184" y="1502"/>
                </a:lnTo>
                <a:lnTo>
                  <a:pt x="3172" y="1510"/>
                </a:lnTo>
                <a:lnTo>
                  <a:pt x="3158" y="1519"/>
                </a:lnTo>
                <a:lnTo>
                  <a:pt x="3144" y="1527"/>
                </a:lnTo>
                <a:lnTo>
                  <a:pt x="3128" y="1536"/>
                </a:lnTo>
                <a:lnTo>
                  <a:pt x="3109" y="1546"/>
                </a:lnTo>
                <a:lnTo>
                  <a:pt x="3099" y="1550"/>
                </a:lnTo>
                <a:lnTo>
                  <a:pt x="3088" y="1553"/>
                </a:lnTo>
                <a:lnTo>
                  <a:pt x="3077" y="1555"/>
                </a:lnTo>
                <a:lnTo>
                  <a:pt x="3066" y="1556"/>
                </a:lnTo>
                <a:lnTo>
                  <a:pt x="3056" y="1558"/>
                </a:lnTo>
                <a:lnTo>
                  <a:pt x="3047" y="1561"/>
                </a:lnTo>
                <a:lnTo>
                  <a:pt x="3044" y="1563"/>
                </a:lnTo>
                <a:lnTo>
                  <a:pt x="3040" y="1565"/>
                </a:lnTo>
                <a:lnTo>
                  <a:pt x="3038" y="1568"/>
                </a:lnTo>
                <a:lnTo>
                  <a:pt x="3036" y="1571"/>
                </a:lnTo>
                <a:lnTo>
                  <a:pt x="3026" y="1567"/>
                </a:lnTo>
                <a:lnTo>
                  <a:pt x="3018" y="1564"/>
                </a:lnTo>
                <a:lnTo>
                  <a:pt x="3015" y="1562"/>
                </a:lnTo>
                <a:lnTo>
                  <a:pt x="3012" y="1560"/>
                </a:lnTo>
                <a:lnTo>
                  <a:pt x="3011" y="1557"/>
                </a:lnTo>
                <a:lnTo>
                  <a:pt x="3010" y="1553"/>
                </a:lnTo>
                <a:lnTo>
                  <a:pt x="3010" y="1546"/>
                </a:lnTo>
                <a:lnTo>
                  <a:pt x="3012" y="1539"/>
                </a:lnTo>
                <a:lnTo>
                  <a:pt x="3013" y="1533"/>
                </a:lnTo>
                <a:lnTo>
                  <a:pt x="3016" y="1528"/>
                </a:lnTo>
                <a:lnTo>
                  <a:pt x="3019" y="1524"/>
                </a:lnTo>
                <a:lnTo>
                  <a:pt x="3024" y="1519"/>
                </a:lnTo>
                <a:lnTo>
                  <a:pt x="3028" y="1516"/>
                </a:lnTo>
                <a:lnTo>
                  <a:pt x="3033" y="1512"/>
                </a:lnTo>
                <a:lnTo>
                  <a:pt x="3045" y="1506"/>
                </a:lnTo>
                <a:lnTo>
                  <a:pt x="3058" y="1501"/>
                </a:lnTo>
                <a:lnTo>
                  <a:pt x="3072" y="1497"/>
                </a:lnTo>
                <a:lnTo>
                  <a:pt x="3086" y="1493"/>
                </a:lnTo>
                <a:lnTo>
                  <a:pt x="3117" y="1487"/>
                </a:lnTo>
                <a:lnTo>
                  <a:pt x="3147" y="1482"/>
                </a:lnTo>
                <a:lnTo>
                  <a:pt x="3160" y="1479"/>
                </a:lnTo>
                <a:lnTo>
                  <a:pt x="3172" y="1475"/>
                </a:lnTo>
                <a:lnTo>
                  <a:pt x="3182" y="1471"/>
                </a:lnTo>
                <a:lnTo>
                  <a:pt x="3189" y="1466"/>
                </a:lnTo>
                <a:lnTo>
                  <a:pt x="3178" y="1463"/>
                </a:lnTo>
                <a:lnTo>
                  <a:pt x="3169" y="1460"/>
                </a:lnTo>
                <a:lnTo>
                  <a:pt x="3160" y="1456"/>
                </a:lnTo>
                <a:lnTo>
                  <a:pt x="3153" y="1451"/>
                </a:lnTo>
                <a:lnTo>
                  <a:pt x="3147" y="1448"/>
                </a:lnTo>
                <a:lnTo>
                  <a:pt x="3139" y="1445"/>
                </a:lnTo>
                <a:lnTo>
                  <a:pt x="3131" y="1442"/>
                </a:lnTo>
                <a:lnTo>
                  <a:pt x="3123" y="1442"/>
                </a:lnTo>
                <a:lnTo>
                  <a:pt x="3117" y="1442"/>
                </a:lnTo>
                <a:lnTo>
                  <a:pt x="3113" y="1443"/>
                </a:lnTo>
                <a:lnTo>
                  <a:pt x="3107" y="1445"/>
                </a:lnTo>
                <a:lnTo>
                  <a:pt x="3103" y="1446"/>
                </a:lnTo>
                <a:lnTo>
                  <a:pt x="3093" y="1452"/>
                </a:lnTo>
                <a:lnTo>
                  <a:pt x="3083" y="1458"/>
                </a:lnTo>
                <a:lnTo>
                  <a:pt x="3074" y="1464"/>
                </a:lnTo>
                <a:lnTo>
                  <a:pt x="3066" y="1470"/>
                </a:lnTo>
                <a:lnTo>
                  <a:pt x="3057" y="1475"/>
                </a:lnTo>
                <a:lnTo>
                  <a:pt x="3049" y="1478"/>
                </a:lnTo>
                <a:lnTo>
                  <a:pt x="3044" y="1479"/>
                </a:lnTo>
                <a:lnTo>
                  <a:pt x="3036" y="1481"/>
                </a:lnTo>
                <a:lnTo>
                  <a:pt x="3026" y="1483"/>
                </a:lnTo>
                <a:lnTo>
                  <a:pt x="3016" y="1484"/>
                </a:lnTo>
                <a:lnTo>
                  <a:pt x="3010" y="1478"/>
                </a:lnTo>
              </a:path>
            </a:pathLst>
          </a:custGeom>
          <a:solidFill>
            <a:srgbClr val="FFFFFF"/>
          </a:solidFill>
          <a:ln w="19050" cap="flat" cmpd="sng">
            <a:solidFill>
              <a:srgbClr val="323E1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>
              <a:ln>
                <a:solidFill>
                  <a:srgbClr val="323E1A"/>
                </a:solidFill>
              </a:ln>
            </a:endParaRPr>
          </a:p>
        </p:txBody>
      </p:sp>
      <p:sp>
        <p:nvSpPr>
          <p:cNvPr id="48" name="Freeform 433"/>
          <p:cNvSpPr>
            <a:spLocks noChangeAspect="1"/>
          </p:cNvSpPr>
          <p:nvPr/>
        </p:nvSpPr>
        <p:spPr bwMode="auto">
          <a:xfrm>
            <a:off x="4080893" y="3769774"/>
            <a:ext cx="831958" cy="442186"/>
          </a:xfrm>
          <a:custGeom>
            <a:avLst/>
            <a:gdLst>
              <a:gd name="T0" fmla="*/ 946 w 3734"/>
              <a:gd name="T1" fmla="*/ 447 h 1644"/>
              <a:gd name="T2" fmla="*/ 825 w 3734"/>
              <a:gd name="T3" fmla="*/ 499 h 1644"/>
              <a:gd name="T4" fmla="*/ 746 w 3734"/>
              <a:gd name="T5" fmla="*/ 522 h 1644"/>
              <a:gd name="T6" fmla="*/ 740 w 3734"/>
              <a:gd name="T7" fmla="*/ 536 h 1644"/>
              <a:gd name="T8" fmla="*/ 703 w 3734"/>
              <a:gd name="T9" fmla="*/ 527 h 1644"/>
              <a:gd name="T10" fmla="*/ 735 w 3734"/>
              <a:gd name="T11" fmla="*/ 496 h 1644"/>
              <a:gd name="T12" fmla="*/ 699 w 3734"/>
              <a:gd name="T13" fmla="*/ 464 h 1644"/>
              <a:gd name="T14" fmla="*/ 676 w 3734"/>
              <a:gd name="T15" fmla="*/ 425 h 1644"/>
              <a:gd name="T16" fmla="*/ 628 w 3734"/>
              <a:gd name="T17" fmla="*/ 432 h 1644"/>
              <a:gd name="T18" fmla="*/ 572 w 3734"/>
              <a:gd name="T19" fmla="*/ 420 h 1644"/>
              <a:gd name="T20" fmla="*/ 84 w 3734"/>
              <a:gd name="T21" fmla="*/ 405 h 1644"/>
              <a:gd name="T22" fmla="*/ 41 w 3734"/>
              <a:gd name="T23" fmla="*/ 369 h 1644"/>
              <a:gd name="T24" fmla="*/ 49 w 3734"/>
              <a:gd name="T25" fmla="*/ 341 h 1644"/>
              <a:gd name="T26" fmla="*/ 47 w 3734"/>
              <a:gd name="T27" fmla="*/ 304 h 1644"/>
              <a:gd name="T28" fmla="*/ 84 w 3734"/>
              <a:gd name="T29" fmla="*/ 282 h 1644"/>
              <a:gd name="T30" fmla="*/ 81 w 3734"/>
              <a:gd name="T31" fmla="*/ 245 h 1644"/>
              <a:gd name="T32" fmla="*/ 41 w 3734"/>
              <a:gd name="T33" fmla="*/ 218 h 1644"/>
              <a:gd name="T34" fmla="*/ 194 w 3734"/>
              <a:gd name="T35" fmla="*/ 37 h 1644"/>
              <a:gd name="T36" fmla="*/ 370 w 3734"/>
              <a:gd name="T37" fmla="*/ 34 h 1644"/>
              <a:gd name="T38" fmla="*/ 418 w 3734"/>
              <a:gd name="T39" fmla="*/ 38 h 1644"/>
              <a:gd name="T40" fmla="*/ 530 w 3734"/>
              <a:gd name="T41" fmla="*/ 54 h 1644"/>
              <a:gd name="T42" fmla="*/ 572 w 3734"/>
              <a:gd name="T43" fmla="*/ 68 h 1644"/>
              <a:gd name="T44" fmla="*/ 670 w 3734"/>
              <a:gd name="T45" fmla="*/ 63 h 1644"/>
              <a:gd name="T46" fmla="*/ 738 w 3734"/>
              <a:gd name="T47" fmla="*/ 71 h 1644"/>
              <a:gd name="T48" fmla="*/ 763 w 3734"/>
              <a:gd name="T49" fmla="*/ 71 h 1644"/>
              <a:gd name="T50" fmla="*/ 813 w 3734"/>
              <a:gd name="T51" fmla="*/ 40 h 1644"/>
              <a:gd name="T52" fmla="*/ 835 w 3734"/>
              <a:gd name="T53" fmla="*/ 1 h 1644"/>
              <a:gd name="T54" fmla="*/ 853 w 3734"/>
              <a:gd name="T55" fmla="*/ 34 h 1644"/>
              <a:gd name="T56" fmla="*/ 860 w 3734"/>
              <a:gd name="T57" fmla="*/ 54 h 1644"/>
              <a:gd name="T58" fmla="*/ 876 w 3734"/>
              <a:gd name="T59" fmla="*/ 64 h 1644"/>
              <a:gd name="T60" fmla="*/ 933 w 3734"/>
              <a:gd name="T61" fmla="*/ 40 h 1644"/>
              <a:gd name="T62" fmla="*/ 980 w 3734"/>
              <a:gd name="T63" fmla="*/ 44 h 1644"/>
              <a:gd name="T64" fmla="*/ 930 w 3734"/>
              <a:gd name="T65" fmla="*/ 89 h 1644"/>
              <a:gd name="T66" fmla="*/ 900 w 3734"/>
              <a:gd name="T67" fmla="*/ 95 h 1644"/>
              <a:gd name="T68" fmla="*/ 829 w 3734"/>
              <a:gd name="T69" fmla="*/ 100 h 1644"/>
              <a:gd name="T70" fmla="*/ 807 w 3734"/>
              <a:gd name="T71" fmla="*/ 132 h 1644"/>
              <a:gd name="T72" fmla="*/ 753 w 3734"/>
              <a:gd name="T73" fmla="*/ 154 h 1644"/>
              <a:gd name="T74" fmla="*/ 673 w 3734"/>
              <a:gd name="T75" fmla="*/ 205 h 1644"/>
              <a:gd name="T76" fmla="*/ 680 w 3734"/>
              <a:gd name="T77" fmla="*/ 260 h 1644"/>
              <a:gd name="T78" fmla="*/ 762 w 3734"/>
              <a:gd name="T79" fmla="*/ 297 h 1644"/>
              <a:gd name="T80" fmla="*/ 788 w 3734"/>
              <a:gd name="T81" fmla="*/ 347 h 1644"/>
              <a:gd name="T82" fmla="*/ 844 w 3734"/>
              <a:gd name="T83" fmla="*/ 324 h 1644"/>
              <a:gd name="T84" fmla="*/ 919 w 3734"/>
              <a:gd name="T85" fmla="*/ 257 h 1644"/>
              <a:gd name="T86" fmla="*/ 935 w 3734"/>
              <a:gd name="T87" fmla="*/ 196 h 1644"/>
              <a:gd name="T88" fmla="*/ 1018 w 3734"/>
              <a:gd name="T89" fmla="*/ 164 h 1644"/>
              <a:gd name="T90" fmla="*/ 1057 w 3734"/>
              <a:gd name="T91" fmla="*/ 194 h 1644"/>
              <a:gd name="T92" fmla="*/ 1041 w 3734"/>
              <a:gd name="T93" fmla="*/ 241 h 1644"/>
              <a:gd name="T94" fmla="*/ 1127 w 3734"/>
              <a:gd name="T95" fmla="*/ 201 h 1644"/>
              <a:gd name="T96" fmla="*/ 1144 w 3734"/>
              <a:gd name="T97" fmla="*/ 254 h 1644"/>
              <a:gd name="T98" fmla="*/ 1182 w 3734"/>
              <a:gd name="T99" fmla="*/ 303 h 1644"/>
              <a:gd name="T100" fmla="*/ 1167 w 3734"/>
              <a:gd name="T101" fmla="*/ 315 h 1644"/>
              <a:gd name="T102" fmla="*/ 1192 w 3734"/>
              <a:gd name="T103" fmla="*/ 337 h 1644"/>
              <a:gd name="T104" fmla="*/ 1148 w 3734"/>
              <a:gd name="T105" fmla="*/ 363 h 1644"/>
              <a:gd name="T106" fmla="*/ 1017 w 3734"/>
              <a:gd name="T107" fmla="*/ 383 h 1644"/>
              <a:gd name="T108" fmla="*/ 921 w 3734"/>
              <a:gd name="T109" fmla="*/ 438 h 1644"/>
              <a:gd name="T110" fmla="*/ 937 w 3734"/>
              <a:gd name="T111" fmla="*/ 438 h 1644"/>
              <a:gd name="T112" fmla="*/ 1038 w 3734"/>
              <a:gd name="T113" fmla="*/ 412 h 1644"/>
              <a:gd name="T114" fmla="*/ 989 w 3734"/>
              <a:gd name="T115" fmla="*/ 426 h 1644"/>
              <a:gd name="T116" fmla="*/ 1013 w 3734"/>
              <a:gd name="T117" fmla="*/ 456 h 1644"/>
              <a:gd name="T118" fmla="*/ 1048 w 3734"/>
              <a:gd name="T119" fmla="*/ 483 h 1644"/>
              <a:gd name="T120" fmla="*/ 974 w 3734"/>
              <a:gd name="T121" fmla="*/ 513 h 1644"/>
              <a:gd name="T122" fmla="*/ 1029 w 3734"/>
              <a:gd name="T123" fmla="*/ 481 h 1644"/>
              <a:gd name="T124" fmla="*/ 973 w 3734"/>
              <a:gd name="T125" fmla="*/ 487 h 1644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3734" h="1644">
                <a:moveTo>
                  <a:pt x="3010" y="1478"/>
                </a:moveTo>
                <a:lnTo>
                  <a:pt x="3010" y="1410"/>
                </a:lnTo>
                <a:lnTo>
                  <a:pt x="3013" y="1407"/>
                </a:lnTo>
                <a:lnTo>
                  <a:pt x="3016" y="1400"/>
                </a:lnTo>
                <a:lnTo>
                  <a:pt x="3021" y="1391"/>
                </a:lnTo>
                <a:lnTo>
                  <a:pt x="3025" y="1382"/>
                </a:lnTo>
                <a:lnTo>
                  <a:pt x="3029" y="1370"/>
                </a:lnTo>
                <a:lnTo>
                  <a:pt x="3033" y="1360"/>
                </a:lnTo>
                <a:lnTo>
                  <a:pt x="3036" y="1351"/>
                </a:lnTo>
                <a:lnTo>
                  <a:pt x="3036" y="1343"/>
                </a:lnTo>
                <a:lnTo>
                  <a:pt x="3032" y="1345"/>
                </a:lnTo>
                <a:lnTo>
                  <a:pt x="3026" y="1345"/>
                </a:lnTo>
                <a:lnTo>
                  <a:pt x="3021" y="1346"/>
                </a:lnTo>
                <a:lnTo>
                  <a:pt x="3014" y="1345"/>
                </a:lnTo>
                <a:lnTo>
                  <a:pt x="2997" y="1344"/>
                </a:lnTo>
                <a:lnTo>
                  <a:pt x="2977" y="1343"/>
                </a:lnTo>
                <a:lnTo>
                  <a:pt x="2967" y="1343"/>
                </a:lnTo>
                <a:lnTo>
                  <a:pt x="2958" y="1345"/>
                </a:lnTo>
                <a:lnTo>
                  <a:pt x="2950" y="1348"/>
                </a:lnTo>
                <a:lnTo>
                  <a:pt x="2943" y="1352"/>
                </a:lnTo>
                <a:lnTo>
                  <a:pt x="2936" y="1356"/>
                </a:lnTo>
                <a:lnTo>
                  <a:pt x="2931" y="1362"/>
                </a:lnTo>
                <a:lnTo>
                  <a:pt x="2925" y="1368"/>
                </a:lnTo>
                <a:lnTo>
                  <a:pt x="2920" y="1374"/>
                </a:lnTo>
                <a:lnTo>
                  <a:pt x="2909" y="1388"/>
                </a:lnTo>
                <a:lnTo>
                  <a:pt x="2899" y="1403"/>
                </a:lnTo>
                <a:lnTo>
                  <a:pt x="2889" y="1416"/>
                </a:lnTo>
                <a:lnTo>
                  <a:pt x="2877" y="1429"/>
                </a:lnTo>
                <a:lnTo>
                  <a:pt x="2867" y="1438"/>
                </a:lnTo>
                <a:lnTo>
                  <a:pt x="2857" y="1445"/>
                </a:lnTo>
                <a:lnTo>
                  <a:pt x="2847" y="1451"/>
                </a:lnTo>
                <a:lnTo>
                  <a:pt x="2836" y="1456"/>
                </a:lnTo>
                <a:lnTo>
                  <a:pt x="2826" y="1460"/>
                </a:lnTo>
                <a:lnTo>
                  <a:pt x="2815" y="1463"/>
                </a:lnTo>
                <a:lnTo>
                  <a:pt x="2803" y="1465"/>
                </a:lnTo>
                <a:lnTo>
                  <a:pt x="2792" y="1467"/>
                </a:lnTo>
                <a:lnTo>
                  <a:pt x="2767" y="1470"/>
                </a:lnTo>
                <a:lnTo>
                  <a:pt x="2741" y="1472"/>
                </a:lnTo>
                <a:lnTo>
                  <a:pt x="2711" y="1474"/>
                </a:lnTo>
                <a:lnTo>
                  <a:pt x="2678" y="1478"/>
                </a:lnTo>
                <a:lnTo>
                  <a:pt x="2591" y="1478"/>
                </a:lnTo>
                <a:lnTo>
                  <a:pt x="2580" y="1494"/>
                </a:lnTo>
                <a:lnTo>
                  <a:pt x="2569" y="1508"/>
                </a:lnTo>
                <a:lnTo>
                  <a:pt x="2556" y="1522"/>
                </a:lnTo>
                <a:lnTo>
                  <a:pt x="2543" y="1534"/>
                </a:lnTo>
                <a:lnTo>
                  <a:pt x="2530" y="1547"/>
                </a:lnTo>
                <a:lnTo>
                  <a:pt x="2514" y="1558"/>
                </a:lnTo>
                <a:lnTo>
                  <a:pt x="2500" y="1568"/>
                </a:lnTo>
                <a:lnTo>
                  <a:pt x="2485" y="1577"/>
                </a:lnTo>
                <a:lnTo>
                  <a:pt x="2492" y="1571"/>
                </a:lnTo>
                <a:lnTo>
                  <a:pt x="2498" y="1565"/>
                </a:lnTo>
                <a:lnTo>
                  <a:pt x="2502" y="1559"/>
                </a:lnTo>
                <a:lnTo>
                  <a:pt x="2504" y="1553"/>
                </a:lnTo>
                <a:lnTo>
                  <a:pt x="2478" y="1546"/>
                </a:lnTo>
                <a:lnTo>
                  <a:pt x="2445" y="1559"/>
                </a:lnTo>
                <a:lnTo>
                  <a:pt x="2408" y="1562"/>
                </a:lnTo>
                <a:lnTo>
                  <a:pt x="2364" y="1565"/>
                </a:lnTo>
                <a:lnTo>
                  <a:pt x="2353" y="1567"/>
                </a:lnTo>
                <a:lnTo>
                  <a:pt x="2343" y="1569"/>
                </a:lnTo>
                <a:lnTo>
                  <a:pt x="2334" y="1572"/>
                </a:lnTo>
                <a:lnTo>
                  <a:pt x="2328" y="1575"/>
                </a:lnTo>
                <a:lnTo>
                  <a:pt x="2321" y="1579"/>
                </a:lnTo>
                <a:lnTo>
                  <a:pt x="2316" y="1583"/>
                </a:lnTo>
                <a:lnTo>
                  <a:pt x="2315" y="1586"/>
                </a:lnTo>
                <a:lnTo>
                  <a:pt x="2313" y="1589"/>
                </a:lnTo>
                <a:lnTo>
                  <a:pt x="2312" y="1592"/>
                </a:lnTo>
                <a:lnTo>
                  <a:pt x="2312" y="1595"/>
                </a:lnTo>
                <a:lnTo>
                  <a:pt x="2312" y="1598"/>
                </a:lnTo>
                <a:lnTo>
                  <a:pt x="2313" y="1602"/>
                </a:lnTo>
                <a:lnTo>
                  <a:pt x="2316" y="1604"/>
                </a:lnTo>
                <a:lnTo>
                  <a:pt x="2318" y="1605"/>
                </a:lnTo>
                <a:lnTo>
                  <a:pt x="2324" y="1608"/>
                </a:lnTo>
                <a:lnTo>
                  <a:pt x="2332" y="1609"/>
                </a:lnTo>
                <a:lnTo>
                  <a:pt x="2351" y="1609"/>
                </a:lnTo>
                <a:lnTo>
                  <a:pt x="2372" y="1608"/>
                </a:lnTo>
                <a:lnTo>
                  <a:pt x="2388" y="1607"/>
                </a:lnTo>
                <a:lnTo>
                  <a:pt x="2405" y="1605"/>
                </a:lnTo>
                <a:lnTo>
                  <a:pt x="2421" y="1602"/>
                </a:lnTo>
                <a:lnTo>
                  <a:pt x="2438" y="1597"/>
                </a:lnTo>
                <a:lnTo>
                  <a:pt x="2425" y="1602"/>
                </a:lnTo>
                <a:lnTo>
                  <a:pt x="2414" y="1605"/>
                </a:lnTo>
                <a:lnTo>
                  <a:pt x="2402" y="1607"/>
                </a:lnTo>
                <a:lnTo>
                  <a:pt x="2391" y="1608"/>
                </a:lnTo>
                <a:lnTo>
                  <a:pt x="2319" y="1626"/>
                </a:lnTo>
                <a:lnTo>
                  <a:pt x="2313" y="1629"/>
                </a:lnTo>
                <a:lnTo>
                  <a:pt x="2307" y="1631"/>
                </a:lnTo>
                <a:lnTo>
                  <a:pt x="2300" y="1633"/>
                </a:lnTo>
                <a:lnTo>
                  <a:pt x="2294" y="1634"/>
                </a:lnTo>
                <a:lnTo>
                  <a:pt x="2296" y="1633"/>
                </a:lnTo>
                <a:lnTo>
                  <a:pt x="2299" y="1632"/>
                </a:lnTo>
                <a:lnTo>
                  <a:pt x="2290" y="1625"/>
                </a:lnTo>
                <a:lnTo>
                  <a:pt x="2283" y="1620"/>
                </a:lnTo>
                <a:lnTo>
                  <a:pt x="2273" y="1617"/>
                </a:lnTo>
                <a:lnTo>
                  <a:pt x="2263" y="1614"/>
                </a:lnTo>
                <a:lnTo>
                  <a:pt x="2253" y="1613"/>
                </a:lnTo>
                <a:lnTo>
                  <a:pt x="2243" y="1614"/>
                </a:lnTo>
                <a:lnTo>
                  <a:pt x="2233" y="1615"/>
                </a:lnTo>
                <a:lnTo>
                  <a:pt x="2224" y="1616"/>
                </a:lnTo>
                <a:lnTo>
                  <a:pt x="2207" y="1621"/>
                </a:lnTo>
                <a:lnTo>
                  <a:pt x="2193" y="1626"/>
                </a:lnTo>
                <a:lnTo>
                  <a:pt x="2183" y="1630"/>
                </a:lnTo>
                <a:lnTo>
                  <a:pt x="2179" y="1632"/>
                </a:lnTo>
                <a:lnTo>
                  <a:pt x="2172" y="1634"/>
                </a:lnTo>
                <a:lnTo>
                  <a:pt x="2162" y="1637"/>
                </a:lnTo>
                <a:lnTo>
                  <a:pt x="2150" y="1641"/>
                </a:lnTo>
                <a:lnTo>
                  <a:pt x="2137" y="1644"/>
                </a:lnTo>
                <a:lnTo>
                  <a:pt x="2147" y="1632"/>
                </a:lnTo>
                <a:lnTo>
                  <a:pt x="2156" y="1623"/>
                </a:lnTo>
                <a:lnTo>
                  <a:pt x="2167" y="1614"/>
                </a:lnTo>
                <a:lnTo>
                  <a:pt x="2177" y="1607"/>
                </a:lnTo>
                <a:lnTo>
                  <a:pt x="2187" y="1599"/>
                </a:lnTo>
                <a:lnTo>
                  <a:pt x="2196" y="1592"/>
                </a:lnTo>
                <a:lnTo>
                  <a:pt x="2200" y="1587"/>
                </a:lnTo>
                <a:lnTo>
                  <a:pt x="2205" y="1582"/>
                </a:lnTo>
                <a:lnTo>
                  <a:pt x="2209" y="1577"/>
                </a:lnTo>
                <a:lnTo>
                  <a:pt x="2212" y="1571"/>
                </a:lnTo>
                <a:lnTo>
                  <a:pt x="2219" y="1558"/>
                </a:lnTo>
                <a:lnTo>
                  <a:pt x="2222" y="1544"/>
                </a:lnTo>
                <a:lnTo>
                  <a:pt x="2224" y="1533"/>
                </a:lnTo>
                <a:lnTo>
                  <a:pt x="2228" y="1522"/>
                </a:lnTo>
                <a:lnTo>
                  <a:pt x="2230" y="1511"/>
                </a:lnTo>
                <a:lnTo>
                  <a:pt x="2234" y="1501"/>
                </a:lnTo>
                <a:lnTo>
                  <a:pt x="2238" y="1495"/>
                </a:lnTo>
                <a:lnTo>
                  <a:pt x="2242" y="1490"/>
                </a:lnTo>
                <a:lnTo>
                  <a:pt x="2246" y="1484"/>
                </a:lnTo>
                <a:lnTo>
                  <a:pt x="2252" y="1478"/>
                </a:lnTo>
                <a:lnTo>
                  <a:pt x="2265" y="1478"/>
                </a:lnTo>
                <a:lnTo>
                  <a:pt x="2266" y="1485"/>
                </a:lnTo>
                <a:lnTo>
                  <a:pt x="2267" y="1492"/>
                </a:lnTo>
                <a:lnTo>
                  <a:pt x="2271" y="1497"/>
                </a:lnTo>
                <a:lnTo>
                  <a:pt x="2273" y="1502"/>
                </a:lnTo>
                <a:lnTo>
                  <a:pt x="2279" y="1512"/>
                </a:lnTo>
                <a:lnTo>
                  <a:pt x="2286" y="1521"/>
                </a:lnTo>
                <a:lnTo>
                  <a:pt x="2298" y="1517"/>
                </a:lnTo>
                <a:lnTo>
                  <a:pt x="2310" y="1512"/>
                </a:lnTo>
                <a:lnTo>
                  <a:pt x="2324" y="1508"/>
                </a:lnTo>
                <a:lnTo>
                  <a:pt x="2345" y="1503"/>
                </a:lnTo>
                <a:lnTo>
                  <a:pt x="2345" y="1478"/>
                </a:lnTo>
                <a:lnTo>
                  <a:pt x="2331" y="1462"/>
                </a:lnTo>
                <a:lnTo>
                  <a:pt x="2317" y="1444"/>
                </a:lnTo>
                <a:lnTo>
                  <a:pt x="2309" y="1436"/>
                </a:lnTo>
                <a:lnTo>
                  <a:pt x="2300" y="1428"/>
                </a:lnTo>
                <a:lnTo>
                  <a:pt x="2296" y="1426"/>
                </a:lnTo>
                <a:lnTo>
                  <a:pt x="2290" y="1424"/>
                </a:lnTo>
                <a:lnTo>
                  <a:pt x="2285" y="1423"/>
                </a:lnTo>
                <a:lnTo>
                  <a:pt x="2279" y="1422"/>
                </a:lnTo>
                <a:lnTo>
                  <a:pt x="2249" y="1423"/>
                </a:lnTo>
                <a:lnTo>
                  <a:pt x="2215" y="1424"/>
                </a:lnTo>
                <a:lnTo>
                  <a:pt x="2199" y="1424"/>
                </a:lnTo>
                <a:lnTo>
                  <a:pt x="2185" y="1423"/>
                </a:lnTo>
                <a:lnTo>
                  <a:pt x="2178" y="1422"/>
                </a:lnTo>
                <a:lnTo>
                  <a:pt x="2173" y="1420"/>
                </a:lnTo>
                <a:lnTo>
                  <a:pt x="2168" y="1419"/>
                </a:lnTo>
                <a:lnTo>
                  <a:pt x="2166" y="1416"/>
                </a:lnTo>
                <a:lnTo>
                  <a:pt x="2163" y="1413"/>
                </a:lnTo>
                <a:lnTo>
                  <a:pt x="2161" y="1409"/>
                </a:lnTo>
                <a:lnTo>
                  <a:pt x="2159" y="1405"/>
                </a:lnTo>
                <a:lnTo>
                  <a:pt x="2159" y="1401"/>
                </a:lnTo>
                <a:lnTo>
                  <a:pt x="2159" y="1392"/>
                </a:lnTo>
                <a:lnTo>
                  <a:pt x="2160" y="1382"/>
                </a:lnTo>
                <a:lnTo>
                  <a:pt x="2161" y="1372"/>
                </a:lnTo>
                <a:lnTo>
                  <a:pt x="2161" y="1362"/>
                </a:lnTo>
                <a:lnTo>
                  <a:pt x="2160" y="1357"/>
                </a:lnTo>
                <a:lnTo>
                  <a:pt x="2159" y="1352"/>
                </a:lnTo>
                <a:lnTo>
                  <a:pt x="2155" y="1347"/>
                </a:lnTo>
                <a:lnTo>
                  <a:pt x="2153" y="1343"/>
                </a:lnTo>
                <a:lnTo>
                  <a:pt x="2149" y="1339"/>
                </a:lnTo>
                <a:lnTo>
                  <a:pt x="2144" y="1335"/>
                </a:lnTo>
                <a:lnTo>
                  <a:pt x="2139" y="1332"/>
                </a:lnTo>
                <a:lnTo>
                  <a:pt x="2133" y="1329"/>
                </a:lnTo>
                <a:lnTo>
                  <a:pt x="2122" y="1323"/>
                </a:lnTo>
                <a:lnTo>
                  <a:pt x="2111" y="1315"/>
                </a:lnTo>
                <a:lnTo>
                  <a:pt x="2107" y="1311"/>
                </a:lnTo>
                <a:lnTo>
                  <a:pt x="2102" y="1307"/>
                </a:lnTo>
                <a:lnTo>
                  <a:pt x="2097" y="1301"/>
                </a:lnTo>
                <a:lnTo>
                  <a:pt x="2094" y="1295"/>
                </a:lnTo>
                <a:lnTo>
                  <a:pt x="2091" y="1288"/>
                </a:lnTo>
                <a:lnTo>
                  <a:pt x="2088" y="1279"/>
                </a:lnTo>
                <a:lnTo>
                  <a:pt x="2087" y="1269"/>
                </a:lnTo>
                <a:lnTo>
                  <a:pt x="2086" y="1256"/>
                </a:lnTo>
                <a:lnTo>
                  <a:pt x="2060" y="1256"/>
                </a:lnTo>
                <a:lnTo>
                  <a:pt x="2046" y="1259"/>
                </a:lnTo>
                <a:lnTo>
                  <a:pt x="2027" y="1261"/>
                </a:lnTo>
                <a:lnTo>
                  <a:pt x="2017" y="1262"/>
                </a:lnTo>
                <a:lnTo>
                  <a:pt x="2007" y="1265"/>
                </a:lnTo>
                <a:lnTo>
                  <a:pt x="2003" y="1267"/>
                </a:lnTo>
                <a:lnTo>
                  <a:pt x="1999" y="1270"/>
                </a:lnTo>
                <a:lnTo>
                  <a:pt x="1996" y="1272"/>
                </a:lnTo>
                <a:lnTo>
                  <a:pt x="1993" y="1275"/>
                </a:lnTo>
                <a:lnTo>
                  <a:pt x="1985" y="1287"/>
                </a:lnTo>
                <a:lnTo>
                  <a:pt x="1976" y="1301"/>
                </a:lnTo>
                <a:lnTo>
                  <a:pt x="1974" y="1304"/>
                </a:lnTo>
                <a:lnTo>
                  <a:pt x="1971" y="1307"/>
                </a:lnTo>
                <a:lnTo>
                  <a:pt x="1968" y="1310"/>
                </a:lnTo>
                <a:lnTo>
                  <a:pt x="1963" y="1313"/>
                </a:lnTo>
                <a:lnTo>
                  <a:pt x="1959" y="1315"/>
                </a:lnTo>
                <a:lnTo>
                  <a:pt x="1953" y="1316"/>
                </a:lnTo>
                <a:lnTo>
                  <a:pt x="1947" y="1317"/>
                </a:lnTo>
                <a:lnTo>
                  <a:pt x="1940" y="1318"/>
                </a:lnTo>
                <a:lnTo>
                  <a:pt x="1930" y="1317"/>
                </a:lnTo>
                <a:lnTo>
                  <a:pt x="1920" y="1315"/>
                </a:lnTo>
                <a:lnTo>
                  <a:pt x="1910" y="1313"/>
                </a:lnTo>
                <a:lnTo>
                  <a:pt x="1901" y="1309"/>
                </a:lnTo>
                <a:lnTo>
                  <a:pt x="1892" y="1305"/>
                </a:lnTo>
                <a:lnTo>
                  <a:pt x="1883" y="1300"/>
                </a:lnTo>
                <a:lnTo>
                  <a:pt x="1874" y="1294"/>
                </a:lnTo>
                <a:lnTo>
                  <a:pt x="1867" y="1287"/>
                </a:lnTo>
                <a:lnTo>
                  <a:pt x="1864" y="1289"/>
                </a:lnTo>
                <a:lnTo>
                  <a:pt x="1860" y="1293"/>
                </a:lnTo>
                <a:lnTo>
                  <a:pt x="1853" y="1298"/>
                </a:lnTo>
                <a:lnTo>
                  <a:pt x="1847" y="1299"/>
                </a:lnTo>
                <a:lnTo>
                  <a:pt x="1840" y="1299"/>
                </a:lnTo>
                <a:lnTo>
                  <a:pt x="1833" y="1297"/>
                </a:lnTo>
                <a:lnTo>
                  <a:pt x="1826" y="1294"/>
                </a:lnTo>
                <a:lnTo>
                  <a:pt x="1819" y="1290"/>
                </a:lnTo>
                <a:lnTo>
                  <a:pt x="1813" y="1287"/>
                </a:lnTo>
                <a:lnTo>
                  <a:pt x="1805" y="1284"/>
                </a:lnTo>
                <a:lnTo>
                  <a:pt x="1796" y="1282"/>
                </a:lnTo>
                <a:lnTo>
                  <a:pt x="1787" y="1281"/>
                </a:lnTo>
                <a:lnTo>
                  <a:pt x="1771" y="1281"/>
                </a:lnTo>
                <a:lnTo>
                  <a:pt x="1761" y="1281"/>
                </a:lnTo>
                <a:lnTo>
                  <a:pt x="1756" y="1281"/>
                </a:lnTo>
                <a:lnTo>
                  <a:pt x="1751" y="1280"/>
                </a:lnTo>
                <a:lnTo>
                  <a:pt x="1747" y="1279"/>
                </a:lnTo>
                <a:lnTo>
                  <a:pt x="1742" y="1277"/>
                </a:lnTo>
                <a:lnTo>
                  <a:pt x="1734" y="1272"/>
                </a:lnTo>
                <a:lnTo>
                  <a:pt x="1727" y="1264"/>
                </a:lnTo>
                <a:lnTo>
                  <a:pt x="1722" y="1256"/>
                </a:lnTo>
                <a:lnTo>
                  <a:pt x="1717" y="1247"/>
                </a:lnTo>
                <a:lnTo>
                  <a:pt x="1715" y="1237"/>
                </a:lnTo>
                <a:lnTo>
                  <a:pt x="1714" y="1226"/>
                </a:lnTo>
                <a:lnTo>
                  <a:pt x="1681" y="1226"/>
                </a:lnTo>
                <a:lnTo>
                  <a:pt x="1682" y="1231"/>
                </a:lnTo>
                <a:lnTo>
                  <a:pt x="1684" y="1239"/>
                </a:lnTo>
                <a:lnTo>
                  <a:pt x="1686" y="1247"/>
                </a:lnTo>
                <a:lnTo>
                  <a:pt x="1688" y="1256"/>
                </a:lnTo>
                <a:lnTo>
                  <a:pt x="259" y="1256"/>
                </a:lnTo>
                <a:lnTo>
                  <a:pt x="263" y="1245"/>
                </a:lnTo>
                <a:lnTo>
                  <a:pt x="265" y="1239"/>
                </a:lnTo>
                <a:lnTo>
                  <a:pt x="265" y="1237"/>
                </a:lnTo>
                <a:lnTo>
                  <a:pt x="263" y="1236"/>
                </a:lnTo>
                <a:lnTo>
                  <a:pt x="261" y="1235"/>
                </a:lnTo>
                <a:lnTo>
                  <a:pt x="258" y="1233"/>
                </a:lnTo>
                <a:lnTo>
                  <a:pt x="256" y="1229"/>
                </a:lnTo>
                <a:lnTo>
                  <a:pt x="252" y="1220"/>
                </a:lnTo>
                <a:lnTo>
                  <a:pt x="247" y="1214"/>
                </a:lnTo>
                <a:lnTo>
                  <a:pt x="240" y="1207"/>
                </a:lnTo>
                <a:lnTo>
                  <a:pt x="235" y="1200"/>
                </a:lnTo>
                <a:lnTo>
                  <a:pt x="233" y="1195"/>
                </a:lnTo>
                <a:lnTo>
                  <a:pt x="226" y="1194"/>
                </a:lnTo>
                <a:lnTo>
                  <a:pt x="217" y="1190"/>
                </a:lnTo>
                <a:lnTo>
                  <a:pt x="213" y="1188"/>
                </a:lnTo>
                <a:lnTo>
                  <a:pt x="210" y="1184"/>
                </a:lnTo>
                <a:lnTo>
                  <a:pt x="206" y="1181"/>
                </a:lnTo>
                <a:lnTo>
                  <a:pt x="206" y="1176"/>
                </a:lnTo>
                <a:lnTo>
                  <a:pt x="195" y="1173"/>
                </a:lnTo>
                <a:lnTo>
                  <a:pt x="182" y="1168"/>
                </a:lnTo>
                <a:lnTo>
                  <a:pt x="169" y="1161"/>
                </a:lnTo>
                <a:lnTo>
                  <a:pt x="156" y="1153"/>
                </a:lnTo>
                <a:lnTo>
                  <a:pt x="145" y="1145"/>
                </a:lnTo>
                <a:lnTo>
                  <a:pt x="135" y="1136"/>
                </a:lnTo>
                <a:lnTo>
                  <a:pt x="132" y="1132"/>
                </a:lnTo>
                <a:lnTo>
                  <a:pt x="128" y="1128"/>
                </a:lnTo>
                <a:lnTo>
                  <a:pt x="127" y="1125"/>
                </a:lnTo>
                <a:lnTo>
                  <a:pt x="126" y="1121"/>
                </a:lnTo>
                <a:lnTo>
                  <a:pt x="127" y="1116"/>
                </a:lnTo>
                <a:lnTo>
                  <a:pt x="128" y="1111"/>
                </a:lnTo>
                <a:lnTo>
                  <a:pt x="132" y="1106"/>
                </a:lnTo>
                <a:lnTo>
                  <a:pt x="136" y="1102"/>
                </a:lnTo>
                <a:lnTo>
                  <a:pt x="146" y="1094"/>
                </a:lnTo>
                <a:lnTo>
                  <a:pt x="157" y="1088"/>
                </a:lnTo>
                <a:lnTo>
                  <a:pt x="169" y="1083"/>
                </a:lnTo>
                <a:lnTo>
                  <a:pt x="180" y="1077"/>
                </a:lnTo>
                <a:lnTo>
                  <a:pt x="184" y="1075"/>
                </a:lnTo>
                <a:lnTo>
                  <a:pt x="188" y="1072"/>
                </a:lnTo>
                <a:lnTo>
                  <a:pt x="191" y="1069"/>
                </a:lnTo>
                <a:lnTo>
                  <a:pt x="193" y="1066"/>
                </a:lnTo>
                <a:lnTo>
                  <a:pt x="183" y="1065"/>
                </a:lnTo>
                <a:lnTo>
                  <a:pt x="170" y="1064"/>
                </a:lnTo>
                <a:lnTo>
                  <a:pt x="164" y="1063"/>
                </a:lnTo>
                <a:lnTo>
                  <a:pt x="158" y="1060"/>
                </a:lnTo>
                <a:lnTo>
                  <a:pt x="156" y="1059"/>
                </a:lnTo>
                <a:lnTo>
                  <a:pt x="155" y="1057"/>
                </a:lnTo>
                <a:lnTo>
                  <a:pt x="154" y="1056"/>
                </a:lnTo>
                <a:lnTo>
                  <a:pt x="153" y="1053"/>
                </a:lnTo>
                <a:lnTo>
                  <a:pt x="151" y="1040"/>
                </a:lnTo>
                <a:lnTo>
                  <a:pt x="148" y="1029"/>
                </a:lnTo>
                <a:lnTo>
                  <a:pt x="147" y="1024"/>
                </a:lnTo>
                <a:lnTo>
                  <a:pt x="147" y="1019"/>
                </a:lnTo>
                <a:lnTo>
                  <a:pt x="149" y="1015"/>
                </a:lnTo>
                <a:lnTo>
                  <a:pt x="153" y="1010"/>
                </a:lnTo>
                <a:lnTo>
                  <a:pt x="126" y="1010"/>
                </a:lnTo>
                <a:lnTo>
                  <a:pt x="133" y="992"/>
                </a:lnTo>
                <a:lnTo>
                  <a:pt x="120" y="989"/>
                </a:lnTo>
                <a:lnTo>
                  <a:pt x="106" y="985"/>
                </a:lnTo>
                <a:lnTo>
                  <a:pt x="108" y="979"/>
                </a:lnTo>
                <a:lnTo>
                  <a:pt x="110" y="973"/>
                </a:lnTo>
                <a:lnTo>
                  <a:pt x="112" y="969"/>
                </a:lnTo>
                <a:lnTo>
                  <a:pt x="114" y="965"/>
                </a:lnTo>
                <a:lnTo>
                  <a:pt x="121" y="958"/>
                </a:lnTo>
                <a:lnTo>
                  <a:pt x="127" y="954"/>
                </a:lnTo>
                <a:lnTo>
                  <a:pt x="134" y="950"/>
                </a:lnTo>
                <a:lnTo>
                  <a:pt x="140" y="947"/>
                </a:lnTo>
                <a:lnTo>
                  <a:pt x="147" y="942"/>
                </a:lnTo>
                <a:lnTo>
                  <a:pt x="153" y="936"/>
                </a:lnTo>
                <a:lnTo>
                  <a:pt x="149" y="932"/>
                </a:lnTo>
                <a:lnTo>
                  <a:pt x="148" y="929"/>
                </a:lnTo>
                <a:lnTo>
                  <a:pt x="147" y="927"/>
                </a:lnTo>
                <a:lnTo>
                  <a:pt x="147" y="925"/>
                </a:lnTo>
                <a:lnTo>
                  <a:pt x="148" y="923"/>
                </a:lnTo>
                <a:lnTo>
                  <a:pt x="149" y="921"/>
                </a:lnTo>
                <a:lnTo>
                  <a:pt x="151" y="919"/>
                </a:lnTo>
                <a:lnTo>
                  <a:pt x="155" y="917"/>
                </a:lnTo>
                <a:lnTo>
                  <a:pt x="161" y="914"/>
                </a:lnTo>
                <a:lnTo>
                  <a:pt x="170" y="910"/>
                </a:lnTo>
                <a:lnTo>
                  <a:pt x="178" y="905"/>
                </a:lnTo>
                <a:lnTo>
                  <a:pt x="187" y="899"/>
                </a:lnTo>
                <a:lnTo>
                  <a:pt x="191" y="901"/>
                </a:lnTo>
                <a:lnTo>
                  <a:pt x="196" y="902"/>
                </a:lnTo>
                <a:lnTo>
                  <a:pt x="203" y="901"/>
                </a:lnTo>
                <a:lnTo>
                  <a:pt x="209" y="900"/>
                </a:lnTo>
                <a:lnTo>
                  <a:pt x="215" y="898"/>
                </a:lnTo>
                <a:lnTo>
                  <a:pt x="221" y="896"/>
                </a:lnTo>
                <a:lnTo>
                  <a:pt x="227" y="893"/>
                </a:lnTo>
                <a:lnTo>
                  <a:pt x="233" y="889"/>
                </a:lnTo>
                <a:lnTo>
                  <a:pt x="243" y="881"/>
                </a:lnTo>
                <a:lnTo>
                  <a:pt x="251" y="872"/>
                </a:lnTo>
                <a:lnTo>
                  <a:pt x="255" y="868"/>
                </a:lnTo>
                <a:lnTo>
                  <a:pt x="257" y="863"/>
                </a:lnTo>
                <a:lnTo>
                  <a:pt x="259" y="859"/>
                </a:lnTo>
                <a:lnTo>
                  <a:pt x="259" y="856"/>
                </a:lnTo>
                <a:lnTo>
                  <a:pt x="259" y="851"/>
                </a:lnTo>
                <a:lnTo>
                  <a:pt x="258" y="847"/>
                </a:lnTo>
                <a:lnTo>
                  <a:pt x="256" y="843"/>
                </a:lnTo>
                <a:lnTo>
                  <a:pt x="254" y="840"/>
                </a:lnTo>
                <a:lnTo>
                  <a:pt x="248" y="832"/>
                </a:lnTo>
                <a:lnTo>
                  <a:pt x="243" y="826"/>
                </a:lnTo>
                <a:lnTo>
                  <a:pt x="236" y="818"/>
                </a:lnTo>
                <a:lnTo>
                  <a:pt x="232" y="811"/>
                </a:lnTo>
                <a:lnTo>
                  <a:pt x="229" y="807"/>
                </a:lnTo>
                <a:lnTo>
                  <a:pt x="227" y="803"/>
                </a:lnTo>
                <a:lnTo>
                  <a:pt x="226" y="799"/>
                </a:lnTo>
                <a:lnTo>
                  <a:pt x="226" y="794"/>
                </a:lnTo>
                <a:lnTo>
                  <a:pt x="226" y="789"/>
                </a:lnTo>
                <a:lnTo>
                  <a:pt x="227" y="784"/>
                </a:lnTo>
                <a:lnTo>
                  <a:pt x="228" y="780"/>
                </a:lnTo>
                <a:lnTo>
                  <a:pt x="231" y="776"/>
                </a:lnTo>
                <a:lnTo>
                  <a:pt x="234" y="770"/>
                </a:lnTo>
                <a:lnTo>
                  <a:pt x="239" y="763"/>
                </a:lnTo>
                <a:lnTo>
                  <a:pt x="244" y="757"/>
                </a:lnTo>
                <a:lnTo>
                  <a:pt x="248" y="751"/>
                </a:lnTo>
                <a:lnTo>
                  <a:pt x="250" y="747"/>
                </a:lnTo>
                <a:lnTo>
                  <a:pt x="251" y="743"/>
                </a:lnTo>
                <a:lnTo>
                  <a:pt x="252" y="738"/>
                </a:lnTo>
                <a:lnTo>
                  <a:pt x="252" y="733"/>
                </a:lnTo>
                <a:lnTo>
                  <a:pt x="252" y="724"/>
                </a:lnTo>
                <a:lnTo>
                  <a:pt x="251" y="716"/>
                </a:lnTo>
                <a:lnTo>
                  <a:pt x="249" y="707"/>
                </a:lnTo>
                <a:lnTo>
                  <a:pt x="247" y="700"/>
                </a:lnTo>
                <a:lnTo>
                  <a:pt x="242" y="686"/>
                </a:lnTo>
                <a:lnTo>
                  <a:pt x="234" y="674"/>
                </a:lnTo>
                <a:lnTo>
                  <a:pt x="218" y="653"/>
                </a:lnTo>
                <a:lnTo>
                  <a:pt x="206" y="634"/>
                </a:lnTo>
                <a:lnTo>
                  <a:pt x="200" y="634"/>
                </a:lnTo>
                <a:lnTo>
                  <a:pt x="194" y="635"/>
                </a:lnTo>
                <a:lnTo>
                  <a:pt x="190" y="637"/>
                </a:lnTo>
                <a:lnTo>
                  <a:pt x="186" y="639"/>
                </a:lnTo>
                <a:lnTo>
                  <a:pt x="177" y="644"/>
                </a:lnTo>
                <a:lnTo>
                  <a:pt x="168" y="649"/>
                </a:lnTo>
                <a:lnTo>
                  <a:pt x="159" y="656"/>
                </a:lnTo>
                <a:lnTo>
                  <a:pt x="148" y="661"/>
                </a:lnTo>
                <a:lnTo>
                  <a:pt x="142" y="662"/>
                </a:lnTo>
                <a:lnTo>
                  <a:pt x="135" y="664"/>
                </a:lnTo>
                <a:lnTo>
                  <a:pt x="128" y="665"/>
                </a:lnTo>
                <a:lnTo>
                  <a:pt x="120" y="665"/>
                </a:lnTo>
                <a:lnTo>
                  <a:pt x="113" y="663"/>
                </a:lnTo>
                <a:lnTo>
                  <a:pt x="104" y="658"/>
                </a:lnTo>
                <a:lnTo>
                  <a:pt x="100" y="656"/>
                </a:lnTo>
                <a:lnTo>
                  <a:pt x="97" y="652"/>
                </a:lnTo>
                <a:lnTo>
                  <a:pt x="94" y="649"/>
                </a:lnTo>
                <a:lnTo>
                  <a:pt x="93" y="646"/>
                </a:lnTo>
                <a:lnTo>
                  <a:pt x="93" y="640"/>
                </a:lnTo>
                <a:lnTo>
                  <a:pt x="95" y="633"/>
                </a:lnTo>
                <a:lnTo>
                  <a:pt x="98" y="628"/>
                </a:lnTo>
                <a:lnTo>
                  <a:pt x="100" y="622"/>
                </a:lnTo>
                <a:lnTo>
                  <a:pt x="102" y="616"/>
                </a:lnTo>
                <a:lnTo>
                  <a:pt x="104" y="610"/>
                </a:lnTo>
                <a:lnTo>
                  <a:pt x="105" y="604"/>
                </a:lnTo>
                <a:lnTo>
                  <a:pt x="106" y="597"/>
                </a:lnTo>
                <a:lnTo>
                  <a:pt x="86" y="597"/>
                </a:lnTo>
                <a:lnTo>
                  <a:pt x="64" y="597"/>
                </a:lnTo>
                <a:lnTo>
                  <a:pt x="35" y="597"/>
                </a:lnTo>
                <a:lnTo>
                  <a:pt x="0" y="597"/>
                </a:lnTo>
                <a:lnTo>
                  <a:pt x="585" y="117"/>
                </a:lnTo>
                <a:lnTo>
                  <a:pt x="594" y="116"/>
                </a:lnTo>
                <a:lnTo>
                  <a:pt x="602" y="114"/>
                </a:lnTo>
                <a:lnTo>
                  <a:pt x="612" y="112"/>
                </a:lnTo>
                <a:lnTo>
                  <a:pt x="625" y="111"/>
                </a:lnTo>
                <a:lnTo>
                  <a:pt x="635" y="111"/>
                </a:lnTo>
                <a:lnTo>
                  <a:pt x="643" y="113"/>
                </a:lnTo>
                <a:lnTo>
                  <a:pt x="651" y="116"/>
                </a:lnTo>
                <a:lnTo>
                  <a:pt x="659" y="119"/>
                </a:lnTo>
                <a:lnTo>
                  <a:pt x="674" y="128"/>
                </a:lnTo>
                <a:lnTo>
                  <a:pt x="687" y="138"/>
                </a:lnTo>
                <a:lnTo>
                  <a:pt x="702" y="148"/>
                </a:lnTo>
                <a:lnTo>
                  <a:pt x="716" y="158"/>
                </a:lnTo>
                <a:lnTo>
                  <a:pt x="724" y="161"/>
                </a:lnTo>
                <a:lnTo>
                  <a:pt x="732" y="164"/>
                </a:lnTo>
                <a:lnTo>
                  <a:pt x="741" y="166"/>
                </a:lnTo>
                <a:lnTo>
                  <a:pt x="751" y="166"/>
                </a:lnTo>
                <a:lnTo>
                  <a:pt x="943" y="111"/>
                </a:lnTo>
                <a:lnTo>
                  <a:pt x="1096" y="111"/>
                </a:lnTo>
                <a:lnTo>
                  <a:pt x="1103" y="112"/>
                </a:lnTo>
                <a:lnTo>
                  <a:pt x="1110" y="113"/>
                </a:lnTo>
                <a:lnTo>
                  <a:pt x="1117" y="113"/>
                </a:lnTo>
                <a:lnTo>
                  <a:pt x="1123" y="113"/>
                </a:lnTo>
                <a:lnTo>
                  <a:pt x="1135" y="110"/>
                </a:lnTo>
                <a:lnTo>
                  <a:pt x="1146" y="105"/>
                </a:lnTo>
                <a:lnTo>
                  <a:pt x="1157" y="100"/>
                </a:lnTo>
                <a:lnTo>
                  <a:pt x="1169" y="93"/>
                </a:lnTo>
                <a:lnTo>
                  <a:pt x="1181" y="89"/>
                </a:lnTo>
                <a:lnTo>
                  <a:pt x="1196" y="85"/>
                </a:lnTo>
                <a:lnTo>
                  <a:pt x="1195" y="90"/>
                </a:lnTo>
                <a:lnTo>
                  <a:pt x="1195" y="94"/>
                </a:lnTo>
                <a:lnTo>
                  <a:pt x="1195" y="100"/>
                </a:lnTo>
                <a:lnTo>
                  <a:pt x="1196" y="104"/>
                </a:lnTo>
                <a:lnTo>
                  <a:pt x="1198" y="112"/>
                </a:lnTo>
                <a:lnTo>
                  <a:pt x="1202" y="120"/>
                </a:lnTo>
                <a:lnTo>
                  <a:pt x="1208" y="126"/>
                </a:lnTo>
                <a:lnTo>
                  <a:pt x="1214" y="131"/>
                </a:lnTo>
                <a:lnTo>
                  <a:pt x="1218" y="132"/>
                </a:lnTo>
                <a:lnTo>
                  <a:pt x="1222" y="134"/>
                </a:lnTo>
                <a:lnTo>
                  <a:pt x="1225" y="135"/>
                </a:lnTo>
                <a:lnTo>
                  <a:pt x="1230" y="135"/>
                </a:lnTo>
                <a:lnTo>
                  <a:pt x="1238" y="134"/>
                </a:lnTo>
                <a:lnTo>
                  <a:pt x="1247" y="133"/>
                </a:lnTo>
                <a:lnTo>
                  <a:pt x="1255" y="131"/>
                </a:lnTo>
                <a:lnTo>
                  <a:pt x="1263" y="128"/>
                </a:lnTo>
                <a:lnTo>
                  <a:pt x="1278" y="122"/>
                </a:lnTo>
                <a:lnTo>
                  <a:pt x="1296" y="117"/>
                </a:lnTo>
                <a:lnTo>
                  <a:pt x="1298" y="119"/>
                </a:lnTo>
                <a:lnTo>
                  <a:pt x="1300" y="120"/>
                </a:lnTo>
                <a:lnTo>
                  <a:pt x="1303" y="122"/>
                </a:lnTo>
                <a:lnTo>
                  <a:pt x="1308" y="123"/>
                </a:lnTo>
                <a:lnTo>
                  <a:pt x="1319" y="124"/>
                </a:lnTo>
                <a:lnTo>
                  <a:pt x="1331" y="124"/>
                </a:lnTo>
                <a:lnTo>
                  <a:pt x="1343" y="123"/>
                </a:lnTo>
                <a:lnTo>
                  <a:pt x="1355" y="121"/>
                </a:lnTo>
                <a:lnTo>
                  <a:pt x="1367" y="119"/>
                </a:lnTo>
                <a:lnTo>
                  <a:pt x="1376" y="117"/>
                </a:lnTo>
                <a:lnTo>
                  <a:pt x="1386" y="116"/>
                </a:lnTo>
                <a:lnTo>
                  <a:pt x="1397" y="114"/>
                </a:lnTo>
                <a:lnTo>
                  <a:pt x="1405" y="112"/>
                </a:lnTo>
                <a:lnTo>
                  <a:pt x="1409" y="111"/>
                </a:lnTo>
                <a:lnTo>
                  <a:pt x="1424" y="112"/>
                </a:lnTo>
                <a:lnTo>
                  <a:pt x="1450" y="117"/>
                </a:lnTo>
                <a:lnTo>
                  <a:pt x="1483" y="123"/>
                </a:lnTo>
                <a:lnTo>
                  <a:pt x="1520" y="131"/>
                </a:lnTo>
                <a:lnTo>
                  <a:pt x="1557" y="140"/>
                </a:lnTo>
                <a:lnTo>
                  <a:pt x="1592" y="149"/>
                </a:lnTo>
                <a:lnTo>
                  <a:pt x="1621" y="159"/>
                </a:lnTo>
                <a:lnTo>
                  <a:pt x="1641" y="166"/>
                </a:lnTo>
                <a:lnTo>
                  <a:pt x="1632" y="174"/>
                </a:lnTo>
                <a:lnTo>
                  <a:pt x="1623" y="179"/>
                </a:lnTo>
                <a:lnTo>
                  <a:pt x="1615" y="183"/>
                </a:lnTo>
                <a:lnTo>
                  <a:pt x="1607" y="187"/>
                </a:lnTo>
                <a:lnTo>
                  <a:pt x="1601" y="189"/>
                </a:lnTo>
                <a:lnTo>
                  <a:pt x="1592" y="193"/>
                </a:lnTo>
                <a:lnTo>
                  <a:pt x="1584" y="197"/>
                </a:lnTo>
                <a:lnTo>
                  <a:pt x="1574" y="202"/>
                </a:lnTo>
                <a:lnTo>
                  <a:pt x="1591" y="209"/>
                </a:lnTo>
                <a:lnTo>
                  <a:pt x="1606" y="215"/>
                </a:lnTo>
                <a:lnTo>
                  <a:pt x="1621" y="219"/>
                </a:lnTo>
                <a:lnTo>
                  <a:pt x="1635" y="222"/>
                </a:lnTo>
                <a:lnTo>
                  <a:pt x="1648" y="225"/>
                </a:lnTo>
                <a:lnTo>
                  <a:pt x="1662" y="226"/>
                </a:lnTo>
                <a:lnTo>
                  <a:pt x="1678" y="227"/>
                </a:lnTo>
                <a:lnTo>
                  <a:pt x="1694" y="228"/>
                </a:lnTo>
                <a:lnTo>
                  <a:pt x="1711" y="227"/>
                </a:lnTo>
                <a:lnTo>
                  <a:pt x="1725" y="224"/>
                </a:lnTo>
                <a:lnTo>
                  <a:pt x="1737" y="220"/>
                </a:lnTo>
                <a:lnTo>
                  <a:pt x="1749" y="216"/>
                </a:lnTo>
                <a:lnTo>
                  <a:pt x="1760" y="211"/>
                </a:lnTo>
                <a:lnTo>
                  <a:pt x="1771" y="206"/>
                </a:lnTo>
                <a:lnTo>
                  <a:pt x="1782" y="203"/>
                </a:lnTo>
                <a:lnTo>
                  <a:pt x="1794" y="202"/>
                </a:lnTo>
                <a:lnTo>
                  <a:pt x="1800" y="203"/>
                </a:lnTo>
                <a:lnTo>
                  <a:pt x="1805" y="204"/>
                </a:lnTo>
                <a:lnTo>
                  <a:pt x="1811" y="206"/>
                </a:lnTo>
                <a:lnTo>
                  <a:pt x="1816" y="209"/>
                </a:lnTo>
                <a:lnTo>
                  <a:pt x="1825" y="217"/>
                </a:lnTo>
                <a:lnTo>
                  <a:pt x="1833" y="225"/>
                </a:lnTo>
                <a:lnTo>
                  <a:pt x="1841" y="232"/>
                </a:lnTo>
                <a:lnTo>
                  <a:pt x="1849" y="239"/>
                </a:lnTo>
                <a:lnTo>
                  <a:pt x="1853" y="242"/>
                </a:lnTo>
                <a:lnTo>
                  <a:pt x="1858" y="244"/>
                </a:lnTo>
                <a:lnTo>
                  <a:pt x="1862" y="245"/>
                </a:lnTo>
                <a:lnTo>
                  <a:pt x="1867" y="246"/>
                </a:lnTo>
                <a:lnTo>
                  <a:pt x="1880" y="202"/>
                </a:lnTo>
                <a:lnTo>
                  <a:pt x="2006" y="178"/>
                </a:lnTo>
                <a:lnTo>
                  <a:pt x="2016" y="179"/>
                </a:lnTo>
                <a:lnTo>
                  <a:pt x="2026" y="180"/>
                </a:lnTo>
                <a:lnTo>
                  <a:pt x="2035" y="181"/>
                </a:lnTo>
                <a:lnTo>
                  <a:pt x="2043" y="183"/>
                </a:lnTo>
                <a:lnTo>
                  <a:pt x="2060" y="188"/>
                </a:lnTo>
                <a:lnTo>
                  <a:pt x="2076" y="193"/>
                </a:lnTo>
                <a:lnTo>
                  <a:pt x="2093" y="199"/>
                </a:lnTo>
                <a:lnTo>
                  <a:pt x="2109" y="204"/>
                </a:lnTo>
                <a:lnTo>
                  <a:pt x="2118" y="206"/>
                </a:lnTo>
                <a:lnTo>
                  <a:pt x="2127" y="207"/>
                </a:lnTo>
                <a:lnTo>
                  <a:pt x="2137" y="208"/>
                </a:lnTo>
                <a:lnTo>
                  <a:pt x="2147" y="208"/>
                </a:lnTo>
                <a:lnTo>
                  <a:pt x="2162" y="208"/>
                </a:lnTo>
                <a:lnTo>
                  <a:pt x="2173" y="207"/>
                </a:lnTo>
                <a:lnTo>
                  <a:pt x="2183" y="205"/>
                </a:lnTo>
                <a:lnTo>
                  <a:pt x="2190" y="202"/>
                </a:lnTo>
                <a:lnTo>
                  <a:pt x="2198" y="200"/>
                </a:lnTo>
                <a:lnTo>
                  <a:pt x="2206" y="198"/>
                </a:lnTo>
                <a:lnTo>
                  <a:pt x="2215" y="197"/>
                </a:lnTo>
                <a:lnTo>
                  <a:pt x="2226" y="196"/>
                </a:lnTo>
                <a:lnTo>
                  <a:pt x="2235" y="197"/>
                </a:lnTo>
                <a:lnTo>
                  <a:pt x="2244" y="199"/>
                </a:lnTo>
                <a:lnTo>
                  <a:pt x="2253" y="202"/>
                </a:lnTo>
                <a:lnTo>
                  <a:pt x="2261" y="205"/>
                </a:lnTo>
                <a:lnTo>
                  <a:pt x="2267" y="209"/>
                </a:lnTo>
                <a:lnTo>
                  <a:pt x="2274" y="213"/>
                </a:lnTo>
                <a:lnTo>
                  <a:pt x="2280" y="215"/>
                </a:lnTo>
                <a:lnTo>
                  <a:pt x="2286" y="216"/>
                </a:lnTo>
                <a:lnTo>
                  <a:pt x="2290" y="215"/>
                </a:lnTo>
                <a:lnTo>
                  <a:pt x="2296" y="213"/>
                </a:lnTo>
                <a:lnTo>
                  <a:pt x="2300" y="211"/>
                </a:lnTo>
                <a:lnTo>
                  <a:pt x="2305" y="206"/>
                </a:lnTo>
                <a:lnTo>
                  <a:pt x="2309" y="202"/>
                </a:lnTo>
                <a:lnTo>
                  <a:pt x="2312" y="197"/>
                </a:lnTo>
                <a:lnTo>
                  <a:pt x="2316" y="191"/>
                </a:lnTo>
                <a:lnTo>
                  <a:pt x="2319" y="184"/>
                </a:lnTo>
                <a:lnTo>
                  <a:pt x="2326" y="183"/>
                </a:lnTo>
                <a:lnTo>
                  <a:pt x="2334" y="180"/>
                </a:lnTo>
                <a:lnTo>
                  <a:pt x="2339" y="179"/>
                </a:lnTo>
                <a:lnTo>
                  <a:pt x="2342" y="177"/>
                </a:lnTo>
                <a:lnTo>
                  <a:pt x="2344" y="174"/>
                </a:lnTo>
                <a:lnTo>
                  <a:pt x="2345" y="172"/>
                </a:lnTo>
                <a:lnTo>
                  <a:pt x="2378" y="172"/>
                </a:lnTo>
                <a:lnTo>
                  <a:pt x="2376" y="178"/>
                </a:lnTo>
                <a:lnTo>
                  <a:pt x="2372" y="185"/>
                </a:lnTo>
                <a:lnTo>
                  <a:pt x="2369" y="189"/>
                </a:lnTo>
                <a:lnTo>
                  <a:pt x="2367" y="193"/>
                </a:lnTo>
                <a:lnTo>
                  <a:pt x="2366" y="198"/>
                </a:lnTo>
                <a:lnTo>
                  <a:pt x="2365" y="202"/>
                </a:lnTo>
                <a:lnTo>
                  <a:pt x="2365" y="216"/>
                </a:lnTo>
                <a:lnTo>
                  <a:pt x="2365" y="228"/>
                </a:lnTo>
                <a:lnTo>
                  <a:pt x="2405" y="228"/>
                </a:lnTo>
                <a:lnTo>
                  <a:pt x="2401" y="213"/>
                </a:lnTo>
                <a:lnTo>
                  <a:pt x="2400" y="203"/>
                </a:lnTo>
                <a:lnTo>
                  <a:pt x="2401" y="195"/>
                </a:lnTo>
                <a:lnTo>
                  <a:pt x="2405" y="184"/>
                </a:lnTo>
                <a:lnTo>
                  <a:pt x="2430" y="184"/>
                </a:lnTo>
                <a:lnTo>
                  <a:pt x="2454" y="182"/>
                </a:lnTo>
                <a:lnTo>
                  <a:pt x="2465" y="180"/>
                </a:lnTo>
                <a:lnTo>
                  <a:pt x="2476" y="178"/>
                </a:lnTo>
                <a:lnTo>
                  <a:pt x="2487" y="175"/>
                </a:lnTo>
                <a:lnTo>
                  <a:pt x="2497" y="172"/>
                </a:lnTo>
                <a:lnTo>
                  <a:pt x="2506" y="168"/>
                </a:lnTo>
                <a:lnTo>
                  <a:pt x="2513" y="164"/>
                </a:lnTo>
                <a:lnTo>
                  <a:pt x="2521" y="159"/>
                </a:lnTo>
                <a:lnTo>
                  <a:pt x="2526" y="153"/>
                </a:lnTo>
                <a:lnTo>
                  <a:pt x="2532" y="146"/>
                </a:lnTo>
                <a:lnTo>
                  <a:pt x="2535" y="139"/>
                </a:lnTo>
                <a:lnTo>
                  <a:pt x="2537" y="131"/>
                </a:lnTo>
                <a:lnTo>
                  <a:pt x="2539" y="123"/>
                </a:lnTo>
                <a:lnTo>
                  <a:pt x="2532" y="123"/>
                </a:lnTo>
                <a:lnTo>
                  <a:pt x="2518" y="123"/>
                </a:lnTo>
                <a:lnTo>
                  <a:pt x="2501" y="123"/>
                </a:lnTo>
                <a:lnTo>
                  <a:pt x="2491" y="123"/>
                </a:lnTo>
                <a:lnTo>
                  <a:pt x="2487" y="120"/>
                </a:lnTo>
                <a:lnTo>
                  <a:pt x="2483" y="115"/>
                </a:lnTo>
                <a:lnTo>
                  <a:pt x="2479" y="110"/>
                </a:lnTo>
                <a:lnTo>
                  <a:pt x="2477" y="105"/>
                </a:lnTo>
                <a:lnTo>
                  <a:pt x="2473" y="93"/>
                </a:lnTo>
                <a:lnTo>
                  <a:pt x="2472" y="85"/>
                </a:lnTo>
                <a:lnTo>
                  <a:pt x="2473" y="81"/>
                </a:lnTo>
                <a:lnTo>
                  <a:pt x="2476" y="75"/>
                </a:lnTo>
                <a:lnTo>
                  <a:pt x="2480" y="69"/>
                </a:lnTo>
                <a:lnTo>
                  <a:pt x="2487" y="62"/>
                </a:lnTo>
                <a:lnTo>
                  <a:pt x="2495" y="55"/>
                </a:lnTo>
                <a:lnTo>
                  <a:pt x="2503" y="48"/>
                </a:lnTo>
                <a:lnTo>
                  <a:pt x="2512" y="40"/>
                </a:lnTo>
                <a:lnTo>
                  <a:pt x="2523" y="33"/>
                </a:lnTo>
                <a:lnTo>
                  <a:pt x="2534" y="26"/>
                </a:lnTo>
                <a:lnTo>
                  <a:pt x="2545" y="20"/>
                </a:lnTo>
                <a:lnTo>
                  <a:pt x="2556" y="15"/>
                </a:lnTo>
                <a:lnTo>
                  <a:pt x="2567" y="10"/>
                </a:lnTo>
                <a:lnTo>
                  <a:pt x="2577" y="6"/>
                </a:lnTo>
                <a:lnTo>
                  <a:pt x="2587" y="2"/>
                </a:lnTo>
                <a:lnTo>
                  <a:pt x="2597" y="0"/>
                </a:lnTo>
                <a:lnTo>
                  <a:pt x="2604" y="0"/>
                </a:lnTo>
                <a:lnTo>
                  <a:pt x="2611" y="0"/>
                </a:lnTo>
                <a:lnTo>
                  <a:pt x="2621" y="0"/>
                </a:lnTo>
                <a:lnTo>
                  <a:pt x="2631" y="0"/>
                </a:lnTo>
                <a:lnTo>
                  <a:pt x="2637" y="0"/>
                </a:lnTo>
                <a:lnTo>
                  <a:pt x="2638" y="8"/>
                </a:lnTo>
                <a:lnTo>
                  <a:pt x="2638" y="16"/>
                </a:lnTo>
                <a:lnTo>
                  <a:pt x="2640" y="24"/>
                </a:lnTo>
                <a:lnTo>
                  <a:pt x="2642" y="30"/>
                </a:lnTo>
                <a:lnTo>
                  <a:pt x="2646" y="42"/>
                </a:lnTo>
                <a:lnTo>
                  <a:pt x="2651" y="53"/>
                </a:lnTo>
                <a:lnTo>
                  <a:pt x="2656" y="62"/>
                </a:lnTo>
                <a:lnTo>
                  <a:pt x="2660" y="71"/>
                </a:lnTo>
                <a:lnTo>
                  <a:pt x="2663" y="81"/>
                </a:lnTo>
                <a:lnTo>
                  <a:pt x="2664" y="91"/>
                </a:lnTo>
                <a:lnTo>
                  <a:pt x="2664" y="95"/>
                </a:lnTo>
                <a:lnTo>
                  <a:pt x="2663" y="97"/>
                </a:lnTo>
                <a:lnTo>
                  <a:pt x="2660" y="100"/>
                </a:lnTo>
                <a:lnTo>
                  <a:pt x="2658" y="101"/>
                </a:lnTo>
                <a:lnTo>
                  <a:pt x="2652" y="103"/>
                </a:lnTo>
                <a:lnTo>
                  <a:pt x="2644" y="105"/>
                </a:lnTo>
                <a:lnTo>
                  <a:pt x="2635" y="106"/>
                </a:lnTo>
                <a:lnTo>
                  <a:pt x="2627" y="108"/>
                </a:lnTo>
                <a:lnTo>
                  <a:pt x="2624" y="109"/>
                </a:lnTo>
                <a:lnTo>
                  <a:pt x="2622" y="111"/>
                </a:lnTo>
                <a:lnTo>
                  <a:pt x="2620" y="114"/>
                </a:lnTo>
                <a:lnTo>
                  <a:pt x="2618" y="117"/>
                </a:lnTo>
                <a:lnTo>
                  <a:pt x="2627" y="118"/>
                </a:lnTo>
                <a:lnTo>
                  <a:pt x="2637" y="120"/>
                </a:lnTo>
                <a:lnTo>
                  <a:pt x="2647" y="122"/>
                </a:lnTo>
                <a:lnTo>
                  <a:pt x="2657" y="123"/>
                </a:lnTo>
                <a:lnTo>
                  <a:pt x="2653" y="127"/>
                </a:lnTo>
                <a:lnTo>
                  <a:pt x="2649" y="132"/>
                </a:lnTo>
                <a:lnTo>
                  <a:pt x="2647" y="137"/>
                </a:lnTo>
                <a:lnTo>
                  <a:pt x="2646" y="142"/>
                </a:lnTo>
                <a:lnTo>
                  <a:pt x="2644" y="153"/>
                </a:lnTo>
                <a:lnTo>
                  <a:pt x="2644" y="166"/>
                </a:lnTo>
                <a:lnTo>
                  <a:pt x="2645" y="168"/>
                </a:lnTo>
                <a:lnTo>
                  <a:pt x="2646" y="169"/>
                </a:lnTo>
                <a:lnTo>
                  <a:pt x="2648" y="169"/>
                </a:lnTo>
                <a:lnTo>
                  <a:pt x="2652" y="168"/>
                </a:lnTo>
                <a:lnTo>
                  <a:pt x="2658" y="167"/>
                </a:lnTo>
                <a:lnTo>
                  <a:pt x="2664" y="166"/>
                </a:lnTo>
                <a:lnTo>
                  <a:pt x="2664" y="160"/>
                </a:lnTo>
                <a:lnTo>
                  <a:pt x="2664" y="153"/>
                </a:lnTo>
                <a:lnTo>
                  <a:pt x="2672" y="151"/>
                </a:lnTo>
                <a:lnTo>
                  <a:pt x="2680" y="148"/>
                </a:lnTo>
                <a:lnTo>
                  <a:pt x="2685" y="145"/>
                </a:lnTo>
                <a:lnTo>
                  <a:pt x="2689" y="142"/>
                </a:lnTo>
                <a:lnTo>
                  <a:pt x="2692" y="139"/>
                </a:lnTo>
                <a:lnTo>
                  <a:pt x="2696" y="137"/>
                </a:lnTo>
                <a:lnTo>
                  <a:pt x="2700" y="135"/>
                </a:lnTo>
                <a:lnTo>
                  <a:pt x="2704" y="135"/>
                </a:lnTo>
                <a:lnTo>
                  <a:pt x="2709" y="137"/>
                </a:lnTo>
                <a:lnTo>
                  <a:pt x="2715" y="138"/>
                </a:lnTo>
                <a:lnTo>
                  <a:pt x="2724" y="139"/>
                </a:lnTo>
                <a:lnTo>
                  <a:pt x="2733" y="140"/>
                </a:lnTo>
                <a:lnTo>
                  <a:pt x="2749" y="141"/>
                </a:lnTo>
                <a:lnTo>
                  <a:pt x="2757" y="141"/>
                </a:lnTo>
                <a:lnTo>
                  <a:pt x="2752" y="153"/>
                </a:lnTo>
                <a:lnTo>
                  <a:pt x="2745" y="164"/>
                </a:lnTo>
                <a:lnTo>
                  <a:pt x="2738" y="173"/>
                </a:lnTo>
                <a:lnTo>
                  <a:pt x="2731" y="180"/>
                </a:lnTo>
                <a:lnTo>
                  <a:pt x="2723" y="188"/>
                </a:lnTo>
                <a:lnTo>
                  <a:pt x="2716" y="196"/>
                </a:lnTo>
                <a:lnTo>
                  <a:pt x="2710" y="204"/>
                </a:lnTo>
                <a:lnTo>
                  <a:pt x="2704" y="216"/>
                </a:lnTo>
                <a:lnTo>
                  <a:pt x="2712" y="217"/>
                </a:lnTo>
                <a:lnTo>
                  <a:pt x="2719" y="218"/>
                </a:lnTo>
                <a:lnTo>
                  <a:pt x="2725" y="218"/>
                </a:lnTo>
                <a:lnTo>
                  <a:pt x="2732" y="218"/>
                </a:lnTo>
                <a:lnTo>
                  <a:pt x="2744" y="216"/>
                </a:lnTo>
                <a:lnTo>
                  <a:pt x="2750" y="216"/>
                </a:lnTo>
                <a:lnTo>
                  <a:pt x="2780" y="194"/>
                </a:lnTo>
                <a:lnTo>
                  <a:pt x="2810" y="172"/>
                </a:lnTo>
                <a:lnTo>
                  <a:pt x="2817" y="167"/>
                </a:lnTo>
                <a:lnTo>
                  <a:pt x="2825" y="163"/>
                </a:lnTo>
                <a:lnTo>
                  <a:pt x="2834" y="159"/>
                </a:lnTo>
                <a:lnTo>
                  <a:pt x="2843" y="155"/>
                </a:lnTo>
                <a:lnTo>
                  <a:pt x="2853" y="151"/>
                </a:lnTo>
                <a:lnTo>
                  <a:pt x="2862" y="149"/>
                </a:lnTo>
                <a:lnTo>
                  <a:pt x="2872" y="147"/>
                </a:lnTo>
                <a:lnTo>
                  <a:pt x="2883" y="147"/>
                </a:lnTo>
                <a:lnTo>
                  <a:pt x="2884" y="139"/>
                </a:lnTo>
                <a:lnTo>
                  <a:pt x="2885" y="132"/>
                </a:lnTo>
                <a:lnTo>
                  <a:pt x="2888" y="126"/>
                </a:lnTo>
                <a:lnTo>
                  <a:pt x="2891" y="121"/>
                </a:lnTo>
                <a:lnTo>
                  <a:pt x="2895" y="116"/>
                </a:lnTo>
                <a:lnTo>
                  <a:pt x="2900" y="111"/>
                </a:lnTo>
                <a:lnTo>
                  <a:pt x="2905" y="107"/>
                </a:lnTo>
                <a:lnTo>
                  <a:pt x="2912" y="104"/>
                </a:lnTo>
                <a:lnTo>
                  <a:pt x="2918" y="101"/>
                </a:lnTo>
                <a:lnTo>
                  <a:pt x="2925" y="98"/>
                </a:lnTo>
                <a:lnTo>
                  <a:pt x="2932" y="96"/>
                </a:lnTo>
                <a:lnTo>
                  <a:pt x="2939" y="94"/>
                </a:lnTo>
                <a:lnTo>
                  <a:pt x="2955" y="92"/>
                </a:lnTo>
                <a:lnTo>
                  <a:pt x="2970" y="91"/>
                </a:lnTo>
                <a:lnTo>
                  <a:pt x="2978" y="92"/>
                </a:lnTo>
                <a:lnTo>
                  <a:pt x="2984" y="93"/>
                </a:lnTo>
                <a:lnTo>
                  <a:pt x="2993" y="95"/>
                </a:lnTo>
                <a:lnTo>
                  <a:pt x="3001" y="98"/>
                </a:lnTo>
                <a:lnTo>
                  <a:pt x="3008" y="101"/>
                </a:lnTo>
                <a:lnTo>
                  <a:pt x="3017" y="103"/>
                </a:lnTo>
                <a:lnTo>
                  <a:pt x="3026" y="104"/>
                </a:lnTo>
                <a:lnTo>
                  <a:pt x="3036" y="105"/>
                </a:lnTo>
                <a:lnTo>
                  <a:pt x="3036" y="110"/>
                </a:lnTo>
                <a:lnTo>
                  <a:pt x="3036" y="117"/>
                </a:lnTo>
                <a:lnTo>
                  <a:pt x="3036" y="126"/>
                </a:lnTo>
                <a:lnTo>
                  <a:pt x="3036" y="135"/>
                </a:lnTo>
                <a:lnTo>
                  <a:pt x="3036" y="139"/>
                </a:lnTo>
                <a:lnTo>
                  <a:pt x="3035" y="143"/>
                </a:lnTo>
                <a:lnTo>
                  <a:pt x="3033" y="147"/>
                </a:lnTo>
                <a:lnTo>
                  <a:pt x="3030" y="150"/>
                </a:lnTo>
                <a:lnTo>
                  <a:pt x="3025" y="157"/>
                </a:lnTo>
                <a:lnTo>
                  <a:pt x="3018" y="162"/>
                </a:lnTo>
                <a:lnTo>
                  <a:pt x="3003" y="170"/>
                </a:lnTo>
                <a:lnTo>
                  <a:pt x="2990" y="178"/>
                </a:lnTo>
                <a:lnTo>
                  <a:pt x="2982" y="196"/>
                </a:lnTo>
                <a:lnTo>
                  <a:pt x="2973" y="214"/>
                </a:lnTo>
                <a:lnTo>
                  <a:pt x="2968" y="222"/>
                </a:lnTo>
                <a:lnTo>
                  <a:pt x="2963" y="229"/>
                </a:lnTo>
                <a:lnTo>
                  <a:pt x="2958" y="236"/>
                </a:lnTo>
                <a:lnTo>
                  <a:pt x="2951" y="243"/>
                </a:lnTo>
                <a:lnTo>
                  <a:pt x="2945" y="249"/>
                </a:lnTo>
                <a:lnTo>
                  <a:pt x="2938" y="254"/>
                </a:lnTo>
                <a:lnTo>
                  <a:pt x="2931" y="259"/>
                </a:lnTo>
                <a:lnTo>
                  <a:pt x="2923" y="263"/>
                </a:lnTo>
                <a:lnTo>
                  <a:pt x="2914" y="267"/>
                </a:lnTo>
                <a:lnTo>
                  <a:pt x="2904" y="269"/>
                </a:lnTo>
                <a:lnTo>
                  <a:pt x="2894" y="271"/>
                </a:lnTo>
                <a:lnTo>
                  <a:pt x="2883" y="271"/>
                </a:lnTo>
                <a:lnTo>
                  <a:pt x="2878" y="271"/>
                </a:lnTo>
                <a:lnTo>
                  <a:pt x="2872" y="270"/>
                </a:lnTo>
                <a:lnTo>
                  <a:pt x="2867" y="268"/>
                </a:lnTo>
                <a:lnTo>
                  <a:pt x="2861" y="266"/>
                </a:lnTo>
                <a:lnTo>
                  <a:pt x="2856" y="263"/>
                </a:lnTo>
                <a:lnTo>
                  <a:pt x="2850" y="260"/>
                </a:lnTo>
                <a:lnTo>
                  <a:pt x="2847" y="256"/>
                </a:lnTo>
                <a:lnTo>
                  <a:pt x="2844" y="252"/>
                </a:lnTo>
                <a:lnTo>
                  <a:pt x="2838" y="257"/>
                </a:lnTo>
                <a:lnTo>
                  <a:pt x="2835" y="264"/>
                </a:lnTo>
                <a:lnTo>
                  <a:pt x="2834" y="268"/>
                </a:lnTo>
                <a:lnTo>
                  <a:pt x="2834" y="272"/>
                </a:lnTo>
                <a:lnTo>
                  <a:pt x="2835" y="275"/>
                </a:lnTo>
                <a:lnTo>
                  <a:pt x="2837" y="277"/>
                </a:lnTo>
                <a:lnTo>
                  <a:pt x="2829" y="278"/>
                </a:lnTo>
                <a:lnTo>
                  <a:pt x="2823" y="279"/>
                </a:lnTo>
                <a:lnTo>
                  <a:pt x="2817" y="281"/>
                </a:lnTo>
                <a:lnTo>
                  <a:pt x="2811" y="283"/>
                </a:lnTo>
                <a:lnTo>
                  <a:pt x="2805" y="285"/>
                </a:lnTo>
                <a:lnTo>
                  <a:pt x="2801" y="287"/>
                </a:lnTo>
                <a:lnTo>
                  <a:pt x="2795" y="289"/>
                </a:lnTo>
                <a:lnTo>
                  <a:pt x="2790" y="289"/>
                </a:lnTo>
                <a:lnTo>
                  <a:pt x="2783" y="288"/>
                </a:lnTo>
                <a:lnTo>
                  <a:pt x="2777" y="286"/>
                </a:lnTo>
                <a:lnTo>
                  <a:pt x="2770" y="283"/>
                </a:lnTo>
                <a:lnTo>
                  <a:pt x="2765" y="279"/>
                </a:lnTo>
                <a:lnTo>
                  <a:pt x="2754" y="271"/>
                </a:lnTo>
                <a:lnTo>
                  <a:pt x="2744" y="264"/>
                </a:lnTo>
                <a:lnTo>
                  <a:pt x="2730" y="272"/>
                </a:lnTo>
                <a:lnTo>
                  <a:pt x="2717" y="281"/>
                </a:lnTo>
                <a:lnTo>
                  <a:pt x="2707" y="290"/>
                </a:lnTo>
                <a:lnTo>
                  <a:pt x="2696" y="299"/>
                </a:lnTo>
                <a:lnTo>
                  <a:pt x="2685" y="307"/>
                </a:lnTo>
                <a:lnTo>
                  <a:pt x="2671" y="313"/>
                </a:lnTo>
                <a:lnTo>
                  <a:pt x="2664" y="316"/>
                </a:lnTo>
                <a:lnTo>
                  <a:pt x="2656" y="318"/>
                </a:lnTo>
                <a:lnTo>
                  <a:pt x="2647" y="319"/>
                </a:lnTo>
                <a:lnTo>
                  <a:pt x="2637" y="319"/>
                </a:lnTo>
                <a:lnTo>
                  <a:pt x="2626" y="319"/>
                </a:lnTo>
                <a:lnTo>
                  <a:pt x="2615" y="317"/>
                </a:lnTo>
                <a:lnTo>
                  <a:pt x="2602" y="315"/>
                </a:lnTo>
                <a:lnTo>
                  <a:pt x="2590" y="312"/>
                </a:lnTo>
                <a:lnTo>
                  <a:pt x="2579" y="308"/>
                </a:lnTo>
                <a:lnTo>
                  <a:pt x="2569" y="304"/>
                </a:lnTo>
                <a:lnTo>
                  <a:pt x="2562" y="300"/>
                </a:lnTo>
                <a:lnTo>
                  <a:pt x="2558" y="295"/>
                </a:lnTo>
                <a:lnTo>
                  <a:pt x="2518" y="295"/>
                </a:lnTo>
                <a:lnTo>
                  <a:pt x="2521" y="303"/>
                </a:lnTo>
                <a:lnTo>
                  <a:pt x="2525" y="309"/>
                </a:lnTo>
                <a:lnTo>
                  <a:pt x="2530" y="314"/>
                </a:lnTo>
                <a:lnTo>
                  <a:pt x="2536" y="318"/>
                </a:lnTo>
                <a:lnTo>
                  <a:pt x="2542" y="322"/>
                </a:lnTo>
                <a:lnTo>
                  <a:pt x="2550" y="324"/>
                </a:lnTo>
                <a:lnTo>
                  <a:pt x="2557" y="326"/>
                </a:lnTo>
                <a:lnTo>
                  <a:pt x="2565" y="327"/>
                </a:lnTo>
                <a:lnTo>
                  <a:pt x="2601" y="328"/>
                </a:lnTo>
                <a:lnTo>
                  <a:pt x="2637" y="326"/>
                </a:lnTo>
                <a:lnTo>
                  <a:pt x="2637" y="335"/>
                </a:lnTo>
                <a:lnTo>
                  <a:pt x="2638" y="342"/>
                </a:lnTo>
                <a:lnTo>
                  <a:pt x="2641" y="349"/>
                </a:lnTo>
                <a:lnTo>
                  <a:pt x="2644" y="357"/>
                </a:lnTo>
                <a:lnTo>
                  <a:pt x="2619" y="363"/>
                </a:lnTo>
                <a:lnTo>
                  <a:pt x="2590" y="371"/>
                </a:lnTo>
                <a:lnTo>
                  <a:pt x="2562" y="382"/>
                </a:lnTo>
                <a:lnTo>
                  <a:pt x="2531" y="392"/>
                </a:lnTo>
                <a:lnTo>
                  <a:pt x="2501" y="402"/>
                </a:lnTo>
                <a:lnTo>
                  <a:pt x="2473" y="410"/>
                </a:lnTo>
                <a:lnTo>
                  <a:pt x="2458" y="414"/>
                </a:lnTo>
                <a:lnTo>
                  <a:pt x="2444" y="416"/>
                </a:lnTo>
                <a:lnTo>
                  <a:pt x="2431" y="418"/>
                </a:lnTo>
                <a:lnTo>
                  <a:pt x="2419" y="418"/>
                </a:lnTo>
                <a:lnTo>
                  <a:pt x="2339" y="400"/>
                </a:lnTo>
                <a:lnTo>
                  <a:pt x="2319" y="400"/>
                </a:lnTo>
                <a:lnTo>
                  <a:pt x="2340" y="408"/>
                </a:lnTo>
                <a:lnTo>
                  <a:pt x="2361" y="416"/>
                </a:lnTo>
                <a:lnTo>
                  <a:pt x="2372" y="420"/>
                </a:lnTo>
                <a:lnTo>
                  <a:pt x="2382" y="425"/>
                </a:lnTo>
                <a:lnTo>
                  <a:pt x="2390" y="430"/>
                </a:lnTo>
                <a:lnTo>
                  <a:pt x="2398" y="437"/>
                </a:lnTo>
                <a:lnTo>
                  <a:pt x="2394" y="444"/>
                </a:lnTo>
                <a:lnTo>
                  <a:pt x="2388" y="449"/>
                </a:lnTo>
                <a:lnTo>
                  <a:pt x="2384" y="454"/>
                </a:lnTo>
                <a:lnTo>
                  <a:pt x="2378" y="457"/>
                </a:lnTo>
                <a:lnTo>
                  <a:pt x="2373" y="461"/>
                </a:lnTo>
                <a:lnTo>
                  <a:pt x="2368" y="463"/>
                </a:lnTo>
                <a:lnTo>
                  <a:pt x="2363" y="465"/>
                </a:lnTo>
                <a:lnTo>
                  <a:pt x="2357" y="467"/>
                </a:lnTo>
                <a:lnTo>
                  <a:pt x="2333" y="471"/>
                </a:lnTo>
                <a:lnTo>
                  <a:pt x="2306" y="474"/>
                </a:lnTo>
                <a:lnTo>
                  <a:pt x="2296" y="477"/>
                </a:lnTo>
                <a:lnTo>
                  <a:pt x="2286" y="481"/>
                </a:lnTo>
                <a:lnTo>
                  <a:pt x="2277" y="486"/>
                </a:lnTo>
                <a:lnTo>
                  <a:pt x="2268" y="492"/>
                </a:lnTo>
                <a:lnTo>
                  <a:pt x="2260" y="497"/>
                </a:lnTo>
                <a:lnTo>
                  <a:pt x="2251" y="501"/>
                </a:lnTo>
                <a:lnTo>
                  <a:pt x="2242" y="504"/>
                </a:lnTo>
                <a:lnTo>
                  <a:pt x="2232" y="505"/>
                </a:lnTo>
                <a:lnTo>
                  <a:pt x="2232" y="517"/>
                </a:lnTo>
                <a:lnTo>
                  <a:pt x="2232" y="529"/>
                </a:lnTo>
                <a:lnTo>
                  <a:pt x="2220" y="532"/>
                </a:lnTo>
                <a:lnTo>
                  <a:pt x="2208" y="537"/>
                </a:lnTo>
                <a:lnTo>
                  <a:pt x="2194" y="542"/>
                </a:lnTo>
                <a:lnTo>
                  <a:pt x="2181" y="550"/>
                </a:lnTo>
                <a:lnTo>
                  <a:pt x="2166" y="559"/>
                </a:lnTo>
                <a:lnTo>
                  <a:pt x="2151" y="568"/>
                </a:lnTo>
                <a:lnTo>
                  <a:pt x="2138" y="578"/>
                </a:lnTo>
                <a:lnTo>
                  <a:pt x="2123" y="588"/>
                </a:lnTo>
                <a:lnTo>
                  <a:pt x="2110" y="601"/>
                </a:lnTo>
                <a:lnTo>
                  <a:pt x="2098" y="613"/>
                </a:lnTo>
                <a:lnTo>
                  <a:pt x="2087" y="625"/>
                </a:lnTo>
                <a:lnTo>
                  <a:pt x="2078" y="637"/>
                </a:lnTo>
                <a:lnTo>
                  <a:pt x="2071" y="650"/>
                </a:lnTo>
                <a:lnTo>
                  <a:pt x="2064" y="664"/>
                </a:lnTo>
                <a:lnTo>
                  <a:pt x="2062" y="670"/>
                </a:lnTo>
                <a:lnTo>
                  <a:pt x="2061" y="677"/>
                </a:lnTo>
                <a:lnTo>
                  <a:pt x="2060" y="683"/>
                </a:lnTo>
                <a:lnTo>
                  <a:pt x="2060" y="689"/>
                </a:lnTo>
                <a:lnTo>
                  <a:pt x="2106" y="689"/>
                </a:lnTo>
                <a:lnTo>
                  <a:pt x="2104" y="714"/>
                </a:lnTo>
                <a:lnTo>
                  <a:pt x="2102" y="736"/>
                </a:lnTo>
                <a:lnTo>
                  <a:pt x="2100" y="745"/>
                </a:lnTo>
                <a:lnTo>
                  <a:pt x="2100" y="753"/>
                </a:lnTo>
                <a:lnTo>
                  <a:pt x="2102" y="757"/>
                </a:lnTo>
                <a:lnTo>
                  <a:pt x="2103" y="759"/>
                </a:lnTo>
                <a:lnTo>
                  <a:pt x="2104" y="762"/>
                </a:lnTo>
                <a:lnTo>
                  <a:pt x="2106" y="763"/>
                </a:lnTo>
                <a:lnTo>
                  <a:pt x="2086" y="776"/>
                </a:lnTo>
                <a:lnTo>
                  <a:pt x="2087" y="780"/>
                </a:lnTo>
                <a:lnTo>
                  <a:pt x="2089" y="784"/>
                </a:lnTo>
                <a:lnTo>
                  <a:pt x="2093" y="787"/>
                </a:lnTo>
                <a:lnTo>
                  <a:pt x="2097" y="790"/>
                </a:lnTo>
                <a:lnTo>
                  <a:pt x="2106" y="793"/>
                </a:lnTo>
                <a:lnTo>
                  <a:pt x="2112" y="794"/>
                </a:lnTo>
                <a:lnTo>
                  <a:pt x="2193" y="776"/>
                </a:lnTo>
                <a:lnTo>
                  <a:pt x="2204" y="782"/>
                </a:lnTo>
                <a:lnTo>
                  <a:pt x="2214" y="789"/>
                </a:lnTo>
                <a:lnTo>
                  <a:pt x="2223" y="796"/>
                </a:lnTo>
                <a:lnTo>
                  <a:pt x="2232" y="803"/>
                </a:lnTo>
                <a:lnTo>
                  <a:pt x="2250" y="819"/>
                </a:lnTo>
                <a:lnTo>
                  <a:pt x="2266" y="836"/>
                </a:lnTo>
                <a:lnTo>
                  <a:pt x="2284" y="852"/>
                </a:lnTo>
                <a:lnTo>
                  <a:pt x="2301" y="866"/>
                </a:lnTo>
                <a:lnTo>
                  <a:pt x="2311" y="872"/>
                </a:lnTo>
                <a:lnTo>
                  <a:pt x="2322" y="878"/>
                </a:lnTo>
                <a:lnTo>
                  <a:pt x="2333" y="883"/>
                </a:lnTo>
                <a:lnTo>
                  <a:pt x="2345" y="887"/>
                </a:lnTo>
                <a:lnTo>
                  <a:pt x="2345" y="891"/>
                </a:lnTo>
                <a:lnTo>
                  <a:pt x="2346" y="895"/>
                </a:lnTo>
                <a:lnTo>
                  <a:pt x="2347" y="898"/>
                </a:lnTo>
                <a:lnTo>
                  <a:pt x="2350" y="901"/>
                </a:lnTo>
                <a:lnTo>
                  <a:pt x="2352" y="903"/>
                </a:lnTo>
                <a:lnTo>
                  <a:pt x="2354" y="905"/>
                </a:lnTo>
                <a:lnTo>
                  <a:pt x="2356" y="906"/>
                </a:lnTo>
                <a:lnTo>
                  <a:pt x="2360" y="907"/>
                </a:lnTo>
                <a:lnTo>
                  <a:pt x="2367" y="909"/>
                </a:lnTo>
                <a:lnTo>
                  <a:pt x="2375" y="908"/>
                </a:lnTo>
                <a:lnTo>
                  <a:pt x="2383" y="907"/>
                </a:lnTo>
                <a:lnTo>
                  <a:pt x="2391" y="905"/>
                </a:lnTo>
                <a:lnTo>
                  <a:pt x="2409" y="900"/>
                </a:lnTo>
                <a:lnTo>
                  <a:pt x="2423" y="894"/>
                </a:lnTo>
                <a:lnTo>
                  <a:pt x="2434" y="889"/>
                </a:lnTo>
                <a:lnTo>
                  <a:pt x="2439" y="887"/>
                </a:lnTo>
                <a:lnTo>
                  <a:pt x="2485" y="905"/>
                </a:lnTo>
                <a:lnTo>
                  <a:pt x="2479" y="917"/>
                </a:lnTo>
                <a:lnTo>
                  <a:pt x="2474" y="925"/>
                </a:lnTo>
                <a:lnTo>
                  <a:pt x="2467" y="931"/>
                </a:lnTo>
                <a:lnTo>
                  <a:pt x="2458" y="936"/>
                </a:lnTo>
                <a:lnTo>
                  <a:pt x="2472" y="949"/>
                </a:lnTo>
                <a:lnTo>
                  <a:pt x="2461" y="971"/>
                </a:lnTo>
                <a:lnTo>
                  <a:pt x="2450" y="995"/>
                </a:lnTo>
                <a:lnTo>
                  <a:pt x="2445" y="1006"/>
                </a:lnTo>
                <a:lnTo>
                  <a:pt x="2442" y="1018"/>
                </a:lnTo>
                <a:lnTo>
                  <a:pt x="2440" y="1029"/>
                </a:lnTo>
                <a:lnTo>
                  <a:pt x="2439" y="1040"/>
                </a:lnTo>
                <a:lnTo>
                  <a:pt x="2440" y="1049"/>
                </a:lnTo>
                <a:lnTo>
                  <a:pt x="2443" y="1059"/>
                </a:lnTo>
                <a:lnTo>
                  <a:pt x="2447" y="1070"/>
                </a:lnTo>
                <a:lnTo>
                  <a:pt x="2454" y="1081"/>
                </a:lnTo>
                <a:lnTo>
                  <a:pt x="2462" y="1092"/>
                </a:lnTo>
                <a:lnTo>
                  <a:pt x="2469" y="1101"/>
                </a:lnTo>
                <a:lnTo>
                  <a:pt x="2473" y="1104"/>
                </a:lnTo>
                <a:lnTo>
                  <a:pt x="2477" y="1107"/>
                </a:lnTo>
                <a:lnTo>
                  <a:pt x="2481" y="1108"/>
                </a:lnTo>
                <a:lnTo>
                  <a:pt x="2485" y="1109"/>
                </a:lnTo>
                <a:lnTo>
                  <a:pt x="2487" y="1114"/>
                </a:lnTo>
                <a:lnTo>
                  <a:pt x="2492" y="1121"/>
                </a:lnTo>
                <a:lnTo>
                  <a:pt x="2499" y="1128"/>
                </a:lnTo>
                <a:lnTo>
                  <a:pt x="2504" y="1133"/>
                </a:lnTo>
                <a:lnTo>
                  <a:pt x="2528" y="1113"/>
                </a:lnTo>
                <a:lnTo>
                  <a:pt x="2548" y="1091"/>
                </a:lnTo>
                <a:lnTo>
                  <a:pt x="2559" y="1080"/>
                </a:lnTo>
                <a:lnTo>
                  <a:pt x="2569" y="1068"/>
                </a:lnTo>
                <a:lnTo>
                  <a:pt x="2578" y="1057"/>
                </a:lnTo>
                <a:lnTo>
                  <a:pt x="2587" y="1043"/>
                </a:lnTo>
                <a:lnTo>
                  <a:pt x="2595" y="1031"/>
                </a:lnTo>
                <a:lnTo>
                  <a:pt x="2602" y="1017"/>
                </a:lnTo>
                <a:lnTo>
                  <a:pt x="2609" y="1003"/>
                </a:lnTo>
                <a:lnTo>
                  <a:pt x="2614" y="987"/>
                </a:lnTo>
                <a:lnTo>
                  <a:pt x="2619" y="971"/>
                </a:lnTo>
                <a:lnTo>
                  <a:pt x="2622" y="955"/>
                </a:lnTo>
                <a:lnTo>
                  <a:pt x="2624" y="937"/>
                </a:lnTo>
                <a:lnTo>
                  <a:pt x="2624" y="917"/>
                </a:lnTo>
                <a:lnTo>
                  <a:pt x="2638" y="917"/>
                </a:lnTo>
                <a:lnTo>
                  <a:pt x="2655" y="914"/>
                </a:lnTo>
                <a:lnTo>
                  <a:pt x="2672" y="911"/>
                </a:lnTo>
                <a:lnTo>
                  <a:pt x="2690" y="906"/>
                </a:lnTo>
                <a:lnTo>
                  <a:pt x="2709" y="900"/>
                </a:lnTo>
                <a:lnTo>
                  <a:pt x="2727" y="892"/>
                </a:lnTo>
                <a:lnTo>
                  <a:pt x="2746" y="884"/>
                </a:lnTo>
                <a:lnTo>
                  <a:pt x="2765" y="873"/>
                </a:lnTo>
                <a:lnTo>
                  <a:pt x="2782" y="863"/>
                </a:lnTo>
                <a:lnTo>
                  <a:pt x="2798" y="852"/>
                </a:lnTo>
                <a:lnTo>
                  <a:pt x="2813" y="840"/>
                </a:lnTo>
                <a:lnTo>
                  <a:pt x="2825" y="827"/>
                </a:lnTo>
                <a:lnTo>
                  <a:pt x="2831" y="819"/>
                </a:lnTo>
                <a:lnTo>
                  <a:pt x="2836" y="813"/>
                </a:lnTo>
                <a:lnTo>
                  <a:pt x="2839" y="806"/>
                </a:lnTo>
                <a:lnTo>
                  <a:pt x="2844" y="799"/>
                </a:lnTo>
                <a:lnTo>
                  <a:pt x="2846" y="792"/>
                </a:lnTo>
                <a:lnTo>
                  <a:pt x="2848" y="785"/>
                </a:lnTo>
                <a:lnTo>
                  <a:pt x="2849" y="777"/>
                </a:lnTo>
                <a:lnTo>
                  <a:pt x="2850" y="770"/>
                </a:lnTo>
                <a:lnTo>
                  <a:pt x="2849" y="763"/>
                </a:lnTo>
                <a:lnTo>
                  <a:pt x="2848" y="757"/>
                </a:lnTo>
                <a:lnTo>
                  <a:pt x="2846" y="752"/>
                </a:lnTo>
                <a:lnTo>
                  <a:pt x="2843" y="747"/>
                </a:lnTo>
                <a:lnTo>
                  <a:pt x="2835" y="738"/>
                </a:lnTo>
                <a:lnTo>
                  <a:pt x="2827" y="731"/>
                </a:lnTo>
                <a:lnTo>
                  <a:pt x="2819" y="725"/>
                </a:lnTo>
                <a:lnTo>
                  <a:pt x="2811" y="718"/>
                </a:lnTo>
                <a:lnTo>
                  <a:pt x="2808" y="715"/>
                </a:lnTo>
                <a:lnTo>
                  <a:pt x="2805" y="711"/>
                </a:lnTo>
                <a:lnTo>
                  <a:pt x="2804" y="706"/>
                </a:lnTo>
                <a:lnTo>
                  <a:pt x="2804" y="702"/>
                </a:lnTo>
                <a:lnTo>
                  <a:pt x="2804" y="698"/>
                </a:lnTo>
                <a:lnTo>
                  <a:pt x="2808" y="694"/>
                </a:lnTo>
                <a:lnTo>
                  <a:pt x="2812" y="688"/>
                </a:lnTo>
                <a:lnTo>
                  <a:pt x="2819" y="680"/>
                </a:lnTo>
                <a:lnTo>
                  <a:pt x="2833" y="664"/>
                </a:lnTo>
                <a:lnTo>
                  <a:pt x="2850" y="645"/>
                </a:lnTo>
                <a:lnTo>
                  <a:pt x="2882" y="612"/>
                </a:lnTo>
                <a:lnTo>
                  <a:pt x="2896" y="597"/>
                </a:lnTo>
                <a:lnTo>
                  <a:pt x="2894" y="593"/>
                </a:lnTo>
                <a:lnTo>
                  <a:pt x="2892" y="589"/>
                </a:lnTo>
                <a:lnTo>
                  <a:pt x="2891" y="585"/>
                </a:lnTo>
                <a:lnTo>
                  <a:pt x="2890" y="581"/>
                </a:lnTo>
                <a:lnTo>
                  <a:pt x="2890" y="573"/>
                </a:lnTo>
                <a:lnTo>
                  <a:pt x="2892" y="566"/>
                </a:lnTo>
                <a:lnTo>
                  <a:pt x="2896" y="558"/>
                </a:lnTo>
                <a:lnTo>
                  <a:pt x="2902" y="551"/>
                </a:lnTo>
                <a:lnTo>
                  <a:pt x="2909" y="544"/>
                </a:lnTo>
                <a:lnTo>
                  <a:pt x="2916" y="535"/>
                </a:lnTo>
                <a:lnTo>
                  <a:pt x="2934" y="520"/>
                </a:lnTo>
                <a:lnTo>
                  <a:pt x="2951" y="505"/>
                </a:lnTo>
                <a:lnTo>
                  <a:pt x="2959" y="498"/>
                </a:lnTo>
                <a:lnTo>
                  <a:pt x="2966" y="490"/>
                </a:lnTo>
                <a:lnTo>
                  <a:pt x="2972" y="482"/>
                </a:lnTo>
                <a:lnTo>
                  <a:pt x="2977" y="474"/>
                </a:lnTo>
                <a:lnTo>
                  <a:pt x="3149" y="480"/>
                </a:lnTo>
                <a:lnTo>
                  <a:pt x="3149" y="485"/>
                </a:lnTo>
                <a:lnTo>
                  <a:pt x="3150" y="490"/>
                </a:lnTo>
                <a:lnTo>
                  <a:pt x="3151" y="494"/>
                </a:lnTo>
                <a:lnTo>
                  <a:pt x="3153" y="497"/>
                </a:lnTo>
                <a:lnTo>
                  <a:pt x="3156" y="500"/>
                </a:lnTo>
                <a:lnTo>
                  <a:pt x="3159" y="502"/>
                </a:lnTo>
                <a:lnTo>
                  <a:pt x="3161" y="503"/>
                </a:lnTo>
                <a:lnTo>
                  <a:pt x="3165" y="504"/>
                </a:lnTo>
                <a:lnTo>
                  <a:pt x="3180" y="505"/>
                </a:lnTo>
                <a:lnTo>
                  <a:pt x="3196" y="505"/>
                </a:lnTo>
                <a:lnTo>
                  <a:pt x="3201" y="509"/>
                </a:lnTo>
                <a:lnTo>
                  <a:pt x="3204" y="514"/>
                </a:lnTo>
                <a:lnTo>
                  <a:pt x="3208" y="521"/>
                </a:lnTo>
                <a:lnTo>
                  <a:pt x="3210" y="529"/>
                </a:lnTo>
                <a:lnTo>
                  <a:pt x="3215" y="545"/>
                </a:lnTo>
                <a:lnTo>
                  <a:pt x="3216" y="554"/>
                </a:lnTo>
                <a:lnTo>
                  <a:pt x="3221" y="556"/>
                </a:lnTo>
                <a:lnTo>
                  <a:pt x="3229" y="557"/>
                </a:lnTo>
                <a:lnTo>
                  <a:pt x="3238" y="557"/>
                </a:lnTo>
                <a:lnTo>
                  <a:pt x="3247" y="557"/>
                </a:lnTo>
                <a:lnTo>
                  <a:pt x="3268" y="555"/>
                </a:lnTo>
                <a:lnTo>
                  <a:pt x="3288" y="554"/>
                </a:lnTo>
                <a:lnTo>
                  <a:pt x="3292" y="566"/>
                </a:lnTo>
                <a:lnTo>
                  <a:pt x="3295" y="572"/>
                </a:lnTo>
                <a:lnTo>
                  <a:pt x="3288" y="579"/>
                </a:lnTo>
                <a:lnTo>
                  <a:pt x="3282" y="585"/>
                </a:lnTo>
                <a:lnTo>
                  <a:pt x="3276" y="592"/>
                </a:lnTo>
                <a:lnTo>
                  <a:pt x="3272" y="601"/>
                </a:lnTo>
                <a:lnTo>
                  <a:pt x="3264" y="616"/>
                </a:lnTo>
                <a:lnTo>
                  <a:pt x="3257" y="632"/>
                </a:lnTo>
                <a:lnTo>
                  <a:pt x="3251" y="646"/>
                </a:lnTo>
                <a:lnTo>
                  <a:pt x="3245" y="660"/>
                </a:lnTo>
                <a:lnTo>
                  <a:pt x="3241" y="666"/>
                </a:lnTo>
                <a:lnTo>
                  <a:pt x="3238" y="671"/>
                </a:lnTo>
                <a:lnTo>
                  <a:pt x="3234" y="675"/>
                </a:lnTo>
                <a:lnTo>
                  <a:pt x="3229" y="677"/>
                </a:lnTo>
                <a:lnTo>
                  <a:pt x="3238" y="677"/>
                </a:lnTo>
                <a:lnTo>
                  <a:pt x="3246" y="677"/>
                </a:lnTo>
                <a:lnTo>
                  <a:pt x="3253" y="677"/>
                </a:lnTo>
                <a:lnTo>
                  <a:pt x="3262" y="677"/>
                </a:lnTo>
                <a:lnTo>
                  <a:pt x="3262" y="683"/>
                </a:lnTo>
                <a:lnTo>
                  <a:pt x="3261" y="688"/>
                </a:lnTo>
                <a:lnTo>
                  <a:pt x="3259" y="693"/>
                </a:lnTo>
                <a:lnTo>
                  <a:pt x="3257" y="697"/>
                </a:lnTo>
                <a:lnTo>
                  <a:pt x="3251" y="705"/>
                </a:lnTo>
                <a:lnTo>
                  <a:pt x="3245" y="714"/>
                </a:lnTo>
                <a:lnTo>
                  <a:pt x="3238" y="721"/>
                </a:lnTo>
                <a:lnTo>
                  <a:pt x="3231" y="729"/>
                </a:lnTo>
                <a:lnTo>
                  <a:pt x="3226" y="736"/>
                </a:lnTo>
                <a:lnTo>
                  <a:pt x="3223" y="745"/>
                </a:lnTo>
                <a:lnTo>
                  <a:pt x="3229" y="742"/>
                </a:lnTo>
                <a:lnTo>
                  <a:pt x="3237" y="738"/>
                </a:lnTo>
                <a:lnTo>
                  <a:pt x="3245" y="734"/>
                </a:lnTo>
                <a:lnTo>
                  <a:pt x="3251" y="730"/>
                </a:lnTo>
                <a:lnTo>
                  <a:pt x="3264" y="721"/>
                </a:lnTo>
                <a:lnTo>
                  <a:pt x="3275" y="715"/>
                </a:lnTo>
                <a:lnTo>
                  <a:pt x="3280" y="717"/>
                </a:lnTo>
                <a:lnTo>
                  <a:pt x="3284" y="718"/>
                </a:lnTo>
                <a:lnTo>
                  <a:pt x="3290" y="718"/>
                </a:lnTo>
                <a:lnTo>
                  <a:pt x="3295" y="718"/>
                </a:lnTo>
                <a:lnTo>
                  <a:pt x="3307" y="715"/>
                </a:lnTo>
                <a:lnTo>
                  <a:pt x="3320" y="709"/>
                </a:lnTo>
                <a:lnTo>
                  <a:pt x="3336" y="703"/>
                </a:lnTo>
                <a:lnTo>
                  <a:pt x="3351" y="695"/>
                </a:lnTo>
                <a:lnTo>
                  <a:pt x="3368" y="685"/>
                </a:lnTo>
                <a:lnTo>
                  <a:pt x="3384" y="675"/>
                </a:lnTo>
                <a:lnTo>
                  <a:pt x="3417" y="653"/>
                </a:lnTo>
                <a:lnTo>
                  <a:pt x="3447" y="632"/>
                </a:lnTo>
                <a:lnTo>
                  <a:pt x="3471" y="615"/>
                </a:lnTo>
                <a:lnTo>
                  <a:pt x="3488" y="604"/>
                </a:lnTo>
                <a:lnTo>
                  <a:pt x="3492" y="613"/>
                </a:lnTo>
                <a:lnTo>
                  <a:pt x="3495" y="621"/>
                </a:lnTo>
                <a:lnTo>
                  <a:pt x="3496" y="629"/>
                </a:lnTo>
                <a:lnTo>
                  <a:pt x="3496" y="637"/>
                </a:lnTo>
                <a:lnTo>
                  <a:pt x="3496" y="653"/>
                </a:lnTo>
                <a:lnTo>
                  <a:pt x="3495" y="671"/>
                </a:lnTo>
                <a:lnTo>
                  <a:pt x="3521" y="671"/>
                </a:lnTo>
                <a:lnTo>
                  <a:pt x="3522" y="680"/>
                </a:lnTo>
                <a:lnTo>
                  <a:pt x="3523" y="687"/>
                </a:lnTo>
                <a:lnTo>
                  <a:pt x="3521" y="692"/>
                </a:lnTo>
                <a:lnTo>
                  <a:pt x="3519" y="698"/>
                </a:lnTo>
                <a:lnTo>
                  <a:pt x="3514" y="708"/>
                </a:lnTo>
                <a:lnTo>
                  <a:pt x="3508" y="721"/>
                </a:lnTo>
                <a:lnTo>
                  <a:pt x="3521" y="721"/>
                </a:lnTo>
                <a:lnTo>
                  <a:pt x="3534" y="721"/>
                </a:lnTo>
                <a:lnTo>
                  <a:pt x="3534" y="732"/>
                </a:lnTo>
                <a:lnTo>
                  <a:pt x="3534" y="741"/>
                </a:lnTo>
                <a:lnTo>
                  <a:pt x="3534" y="749"/>
                </a:lnTo>
                <a:lnTo>
                  <a:pt x="3534" y="757"/>
                </a:lnTo>
                <a:lnTo>
                  <a:pt x="3536" y="762"/>
                </a:lnTo>
                <a:lnTo>
                  <a:pt x="3540" y="769"/>
                </a:lnTo>
                <a:lnTo>
                  <a:pt x="3542" y="772"/>
                </a:lnTo>
                <a:lnTo>
                  <a:pt x="3545" y="774"/>
                </a:lnTo>
                <a:lnTo>
                  <a:pt x="3550" y="776"/>
                </a:lnTo>
                <a:lnTo>
                  <a:pt x="3554" y="776"/>
                </a:lnTo>
                <a:lnTo>
                  <a:pt x="3551" y="786"/>
                </a:lnTo>
                <a:lnTo>
                  <a:pt x="3548" y="794"/>
                </a:lnTo>
                <a:lnTo>
                  <a:pt x="3542" y="800"/>
                </a:lnTo>
                <a:lnTo>
                  <a:pt x="3537" y="804"/>
                </a:lnTo>
                <a:lnTo>
                  <a:pt x="3526" y="811"/>
                </a:lnTo>
                <a:lnTo>
                  <a:pt x="3515" y="818"/>
                </a:lnTo>
                <a:lnTo>
                  <a:pt x="3522" y="828"/>
                </a:lnTo>
                <a:lnTo>
                  <a:pt x="3530" y="836"/>
                </a:lnTo>
                <a:lnTo>
                  <a:pt x="3539" y="844"/>
                </a:lnTo>
                <a:lnTo>
                  <a:pt x="3546" y="851"/>
                </a:lnTo>
                <a:lnTo>
                  <a:pt x="3556" y="857"/>
                </a:lnTo>
                <a:lnTo>
                  <a:pt x="3565" y="863"/>
                </a:lnTo>
                <a:lnTo>
                  <a:pt x="3575" y="869"/>
                </a:lnTo>
                <a:lnTo>
                  <a:pt x="3584" y="874"/>
                </a:lnTo>
                <a:lnTo>
                  <a:pt x="3605" y="885"/>
                </a:lnTo>
                <a:lnTo>
                  <a:pt x="3627" y="894"/>
                </a:lnTo>
                <a:lnTo>
                  <a:pt x="3650" y="902"/>
                </a:lnTo>
                <a:lnTo>
                  <a:pt x="3674" y="911"/>
                </a:lnTo>
                <a:lnTo>
                  <a:pt x="3668" y="918"/>
                </a:lnTo>
                <a:lnTo>
                  <a:pt x="3662" y="924"/>
                </a:lnTo>
                <a:lnTo>
                  <a:pt x="3652" y="930"/>
                </a:lnTo>
                <a:lnTo>
                  <a:pt x="3640" y="936"/>
                </a:lnTo>
                <a:lnTo>
                  <a:pt x="3615" y="946"/>
                </a:lnTo>
                <a:lnTo>
                  <a:pt x="3588" y="954"/>
                </a:lnTo>
                <a:lnTo>
                  <a:pt x="3563" y="961"/>
                </a:lnTo>
                <a:lnTo>
                  <a:pt x="3545" y="966"/>
                </a:lnTo>
                <a:lnTo>
                  <a:pt x="3540" y="968"/>
                </a:lnTo>
                <a:lnTo>
                  <a:pt x="3537" y="970"/>
                </a:lnTo>
                <a:lnTo>
                  <a:pt x="3537" y="971"/>
                </a:lnTo>
                <a:lnTo>
                  <a:pt x="3537" y="972"/>
                </a:lnTo>
                <a:lnTo>
                  <a:pt x="3539" y="972"/>
                </a:lnTo>
                <a:lnTo>
                  <a:pt x="3541" y="973"/>
                </a:lnTo>
                <a:lnTo>
                  <a:pt x="3548" y="974"/>
                </a:lnTo>
                <a:lnTo>
                  <a:pt x="3554" y="974"/>
                </a:lnTo>
                <a:lnTo>
                  <a:pt x="3560" y="974"/>
                </a:lnTo>
                <a:lnTo>
                  <a:pt x="3564" y="972"/>
                </a:lnTo>
                <a:lnTo>
                  <a:pt x="3570" y="970"/>
                </a:lnTo>
                <a:lnTo>
                  <a:pt x="3575" y="969"/>
                </a:lnTo>
                <a:lnTo>
                  <a:pt x="3581" y="967"/>
                </a:lnTo>
                <a:lnTo>
                  <a:pt x="3588" y="967"/>
                </a:lnTo>
                <a:lnTo>
                  <a:pt x="3598" y="965"/>
                </a:lnTo>
                <a:lnTo>
                  <a:pt x="3616" y="961"/>
                </a:lnTo>
                <a:lnTo>
                  <a:pt x="3637" y="957"/>
                </a:lnTo>
                <a:lnTo>
                  <a:pt x="3654" y="955"/>
                </a:lnTo>
                <a:lnTo>
                  <a:pt x="3673" y="955"/>
                </a:lnTo>
                <a:lnTo>
                  <a:pt x="3686" y="956"/>
                </a:lnTo>
                <a:lnTo>
                  <a:pt x="3695" y="958"/>
                </a:lnTo>
                <a:lnTo>
                  <a:pt x="3701" y="959"/>
                </a:lnTo>
                <a:lnTo>
                  <a:pt x="3707" y="960"/>
                </a:lnTo>
                <a:lnTo>
                  <a:pt x="3713" y="960"/>
                </a:lnTo>
                <a:lnTo>
                  <a:pt x="3721" y="958"/>
                </a:lnTo>
                <a:lnTo>
                  <a:pt x="3734" y="955"/>
                </a:lnTo>
                <a:lnTo>
                  <a:pt x="3734" y="964"/>
                </a:lnTo>
                <a:lnTo>
                  <a:pt x="3734" y="972"/>
                </a:lnTo>
                <a:lnTo>
                  <a:pt x="3734" y="979"/>
                </a:lnTo>
                <a:lnTo>
                  <a:pt x="3734" y="985"/>
                </a:lnTo>
                <a:lnTo>
                  <a:pt x="3734" y="998"/>
                </a:lnTo>
                <a:lnTo>
                  <a:pt x="3733" y="1007"/>
                </a:lnTo>
                <a:lnTo>
                  <a:pt x="3732" y="1014"/>
                </a:lnTo>
                <a:lnTo>
                  <a:pt x="3729" y="1018"/>
                </a:lnTo>
                <a:lnTo>
                  <a:pt x="3724" y="1022"/>
                </a:lnTo>
                <a:lnTo>
                  <a:pt x="3717" y="1024"/>
                </a:lnTo>
                <a:lnTo>
                  <a:pt x="3707" y="1026"/>
                </a:lnTo>
                <a:lnTo>
                  <a:pt x="3694" y="1028"/>
                </a:lnTo>
                <a:lnTo>
                  <a:pt x="3699" y="1037"/>
                </a:lnTo>
                <a:lnTo>
                  <a:pt x="3704" y="1047"/>
                </a:lnTo>
                <a:lnTo>
                  <a:pt x="3709" y="1054"/>
                </a:lnTo>
                <a:lnTo>
                  <a:pt x="3713" y="1059"/>
                </a:lnTo>
                <a:lnTo>
                  <a:pt x="3706" y="1068"/>
                </a:lnTo>
                <a:lnTo>
                  <a:pt x="3697" y="1076"/>
                </a:lnTo>
                <a:lnTo>
                  <a:pt x="3687" y="1083"/>
                </a:lnTo>
                <a:lnTo>
                  <a:pt x="3676" y="1087"/>
                </a:lnTo>
                <a:lnTo>
                  <a:pt x="3672" y="1089"/>
                </a:lnTo>
                <a:lnTo>
                  <a:pt x="3666" y="1090"/>
                </a:lnTo>
                <a:lnTo>
                  <a:pt x="3661" y="1091"/>
                </a:lnTo>
                <a:lnTo>
                  <a:pt x="3655" y="1091"/>
                </a:lnTo>
                <a:lnTo>
                  <a:pt x="3650" y="1090"/>
                </a:lnTo>
                <a:lnTo>
                  <a:pt x="3644" y="1089"/>
                </a:lnTo>
                <a:lnTo>
                  <a:pt x="3639" y="1087"/>
                </a:lnTo>
                <a:lnTo>
                  <a:pt x="3634" y="1084"/>
                </a:lnTo>
                <a:lnTo>
                  <a:pt x="3627" y="1089"/>
                </a:lnTo>
                <a:lnTo>
                  <a:pt x="3617" y="1093"/>
                </a:lnTo>
                <a:lnTo>
                  <a:pt x="3608" y="1096"/>
                </a:lnTo>
                <a:lnTo>
                  <a:pt x="3598" y="1099"/>
                </a:lnTo>
                <a:lnTo>
                  <a:pt x="3577" y="1104"/>
                </a:lnTo>
                <a:lnTo>
                  <a:pt x="3556" y="1108"/>
                </a:lnTo>
                <a:lnTo>
                  <a:pt x="3546" y="1110"/>
                </a:lnTo>
                <a:lnTo>
                  <a:pt x="3538" y="1113"/>
                </a:lnTo>
                <a:lnTo>
                  <a:pt x="3529" y="1116"/>
                </a:lnTo>
                <a:lnTo>
                  <a:pt x="3522" y="1120"/>
                </a:lnTo>
                <a:lnTo>
                  <a:pt x="3516" y="1124"/>
                </a:lnTo>
                <a:lnTo>
                  <a:pt x="3511" y="1130"/>
                </a:lnTo>
                <a:lnTo>
                  <a:pt x="3509" y="1137"/>
                </a:lnTo>
                <a:lnTo>
                  <a:pt x="3508" y="1145"/>
                </a:lnTo>
                <a:lnTo>
                  <a:pt x="3501" y="1145"/>
                </a:lnTo>
                <a:lnTo>
                  <a:pt x="3489" y="1159"/>
                </a:lnTo>
                <a:lnTo>
                  <a:pt x="3480" y="1168"/>
                </a:lnTo>
                <a:lnTo>
                  <a:pt x="3474" y="1172"/>
                </a:lnTo>
                <a:lnTo>
                  <a:pt x="3467" y="1174"/>
                </a:lnTo>
                <a:lnTo>
                  <a:pt x="3459" y="1176"/>
                </a:lnTo>
                <a:lnTo>
                  <a:pt x="3448" y="1176"/>
                </a:lnTo>
                <a:lnTo>
                  <a:pt x="3336" y="1164"/>
                </a:lnTo>
                <a:lnTo>
                  <a:pt x="3301" y="1164"/>
                </a:lnTo>
                <a:lnTo>
                  <a:pt x="3264" y="1164"/>
                </a:lnTo>
                <a:lnTo>
                  <a:pt x="3228" y="1164"/>
                </a:lnTo>
                <a:lnTo>
                  <a:pt x="3189" y="1164"/>
                </a:lnTo>
                <a:lnTo>
                  <a:pt x="3169" y="1165"/>
                </a:lnTo>
                <a:lnTo>
                  <a:pt x="3151" y="1168"/>
                </a:lnTo>
                <a:lnTo>
                  <a:pt x="3135" y="1172"/>
                </a:lnTo>
                <a:lnTo>
                  <a:pt x="3119" y="1177"/>
                </a:lnTo>
                <a:lnTo>
                  <a:pt x="3105" y="1183"/>
                </a:lnTo>
                <a:lnTo>
                  <a:pt x="3093" y="1191"/>
                </a:lnTo>
                <a:lnTo>
                  <a:pt x="3081" y="1198"/>
                </a:lnTo>
                <a:lnTo>
                  <a:pt x="3070" y="1207"/>
                </a:lnTo>
                <a:lnTo>
                  <a:pt x="3047" y="1225"/>
                </a:lnTo>
                <a:lnTo>
                  <a:pt x="3025" y="1242"/>
                </a:lnTo>
                <a:lnTo>
                  <a:pt x="3013" y="1250"/>
                </a:lnTo>
                <a:lnTo>
                  <a:pt x="3000" y="1257"/>
                </a:lnTo>
                <a:lnTo>
                  <a:pt x="2985" y="1263"/>
                </a:lnTo>
                <a:lnTo>
                  <a:pt x="2970" y="1269"/>
                </a:lnTo>
                <a:lnTo>
                  <a:pt x="2959" y="1272"/>
                </a:lnTo>
                <a:lnTo>
                  <a:pt x="2948" y="1276"/>
                </a:lnTo>
                <a:lnTo>
                  <a:pt x="2936" y="1281"/>
                </a:lnTo>
                <a:lnTo>
                  <a:pt x="2924" y="1286"/>
                </a:lnTo>
                <a:lnTo>
                  <a:pt x="2912" y="1293"/>
                </a:lnTo>
                <a:lnTo>
                  <a:pt x="2900" y="1300"/>
                </a:lnTo>
                <a:lnTo>
                  <a:pt x="2887" y="1308"/>
                </a:lnTo>
                <a:lnTo>
                  <a:pt x="2876" y="1316"/>
                </a:lnTo>
                <a:lnTo>
                  <a:pt x="2864" y="1326"/>
                </a:lnTo>
                <a:lnTo>
                  <a:pt x="2853" y="1335"/>
                </a:lnTo>
                <a:lnTo>
                  <a:pt x="2843" y="1344"/>
                </a:lnTo>
                <a:lnTo>
                  <a:pt x="2834" y="1354"/>
                </a:lnTo>
                <a:lnTo>
                  <a:pt x="2825" y="1363"/>
                </a:lnTo>
                <a:lnTo>
                  <a:pt x="2819" y="1373"/>
                </a:lnTo>
                <a:lnTo>
                  <a:pt x="2814" y="1383"/>
                </a:lnTo>
                <a:lnTo>
                  <a:pt x="2811" y="1392"/>
                </a:lnTo>
                <a:lnTo>
                  <a:pt x="2819" y="1392"/>
                </a:lnTo>
                <a:lnTo>
                  <a:pt x="2825" y="1391"/>
                </a:lnTo>
                <a:lnTo>
                  <a:pt x="2832" y="1389"/>
                </a:lnTo>
                <a:lnTo>
                  <a:pt x="2836" y="1387"/>
                </a:lnTo>
                <a:lnTo>
                  <a:pt x="2840" y="1385"/>
                </a:lnTo>
                <a:lnTo>
                  <a:pt x="2845" y="1382"/>
                </a:lnTo>
                <a:lnTo>
                  <a:pt x="2847" y="1379"/>
                </a:lnTo>
                <a:lnTo>
                  <a:pt x="2850" y="1375"/>
                </a:lnTo>
                <a:lnTo>
                  <a:pt x="2855" y="1369"/>
                </a:lnTo>
                <a:lnTo>
                  <a:pt x="2859" y="1363"/>
                </a:lnTo>
                <a:lnTo>
                  <a:pt x="2861" y="1361"/>
                </a:lnTo>
                <a:lnTo>
                  <a:pt x="2864" y="1358"/>
                </a:lnTo>
                <a:lnTo>
                  <a:pt x="2867" y="1356"/>
                </a:lnTo>
                <a:lnTo>
                  <a:pt x="2870" y="1355"/>
                </a:lnTo>
                <a:lnTo>
                  <a:pt x="2888" y="1346"/>
                </a:lnTo>
                <a:lnTo>
                  <a:pt x="2905" y="1337"/>
                </a:lnTo>
                <a:lnTo>
                  <a:pt x="2923" y="1327"/>
                </a:lnTo>
                <a:lnTo>
                  <a:pt x="2940" y="1315"/>
                </a:lnTo>
                <a:lnTo>
                  <a:pt x="2976" y="1293"/>
                </a:lnTo>
                <a:lnTo>
                  <a:pt x="3012" y="1271"/>
                </a:lnTo>
                <a:lnTo>
                  <a:pt x="3029" y="1260"/>
                </a:lnTo>
                <a:lnTo>
                  <a:pt x="3048" y="1251"/>
                </a:lnTo>
                <a:lnTo>
                  <a:pt x="3067" y="1242"/>
                </a:lnTo>
                <a:lnTo>
                  <a:pt x="3085" y="1235"/>
                </a:lnTo>
                <a:lnTo>
                  <a:pt x="3104" y="1228"/>
                </a:lnTo>
                <a:lnTo>
                  <a:pt x="3123" y="1224"/>
                </a:lnTo>
                <a:lnTo>
                  <a:pt x="3142" y="1221"/>
                </a:lnTo>
                <a:lnTo>
                  <a:pt x="3162" y="1220"/>
                </a:lnTo>
                <a:lnTo>
                  <a:pt x="3171" y="1220"/>
                </a:lnTo>
                <a:lnTo>
                  <a:pt x="3179" y="1222"/>
                </a:lnTo>
                <a:lnTo>
                  <a:pt x="3189" y="1225"/>
                </a:lnTo>
                <a:lnTo>
                  <a:pt x="3196" y="1229"/>
                </a:lnTo>
                <a:lnTo>
                  <a:pt x="3204" y="1234"/>
                </a:lnTo>
                <a:lnTo>
                  <a:pt x="3210" y="1240"/>
                </a:lnTo>
                <a:lnTo>
                  <a:pt x="3213" y="1244"/>
                </a:lnTo>
                <a:lnTo>
                  <a:pt x="3214" y="1248"/>
                </a:lnTo>
                <a:lnTo>
                  <a:pt x="3215" y="1252"/>
                </a:lnTo>
                <a:lnTo>
                  <a:pt x="3216" y="1256"/>
                </a:lnTo>
                <a:lnTo>
                  <a:pt x="3215" y="1265"/>
                </a:lnTo>
                <a:lnTo>
                  <a:pt x="3213" y="1274"/>
                </a:lnTo>
                <a:lnTo>
                  <a:pt x="3208" y="1281"/>
                </a:lnTo>
                <a:lnTo>
                  <a:pt x="3203" y="1287"/>
                </a:lnTo>
                <a:lnTo>
                  <a:pt x="3197" y="1293"/>
                </a:lnTo>
                <a:lnTo>
                  <a:pt x="3191" y="1296"/>
                </a:lnTo>
                <a:lnTo>
                  <a:pt x="3183" y="1299"/>
                </a:lnTo>
                <a:lnTo>
                  <a:pt x="3175" y="1299"/>
                </a:lnTo>
                <a:lnTo>
                  <a:pt x="3165" y="1299"/>
                </a:lnTo>
                <a:lnTo>
                  <a:pt x="3156" y="1298"/>
                </a:lnTo>
                <a:lnTo>
                  <a:pt x="3146" y="1296"/>
                </a:lnTo>
                <a:lnTo>
                  <a:pt x="3136" y="1293"/>
                </a:lnTo>
                <a:lnTo>
                  <a:pt x="3126" y="1291"/>
                </a:lnTo>
                <a:lnTo>
                  <a:pt x="3116" y="1289"/>
                </a:lnTo>
                <a:lnTo>
                  <a:pt x="3106" y="1288"/>
                </a:lnTo>
                <a:lnTo>
                  <a:pt x="3096" y="1287"/>
                </a:lnTo>
                <a:lnTo>
                  <a:pt x="3089" y="1288"/>
                </a:lnTo>
                <a:lnTo>
                  <a:pt x="3082" y="1289"/>
                </a:lnTo>
                <a:lnTo>
                  <a:pt x="3077" y="1290"/>
                </a:lnTo>
                <a:lnTo>
                  <a:pt x="3072" y="1292"/>
                </a:lnTo>
                <a:lnTo>
                  <a:pt x="3068" y="1294"/>
                </a:lnTo>
                <a:lnTo>
                  <a:pt x="3066" y="1298"/>
                </a:lnTo>
                <a:lnTo>
                  <a:pt x="3063" y="1301"/>
                </a:lnTo>
                <a:lnTo>
                  <a:pt x="3063" y="1306"/>
                </a:lnTo>
                <a:lnTo>
                  <a:pt x="3129" y="1331"/>
                </a:lnTo>
                <a:lnTo>
                  <a:pt x="3140" y="1329"/>
                </a:lnTo>
                <a:lnTo>
                  <a:pt x="3152" y="1325"/>
                </a:lnTo>
                <a:lnTo>
                  <a:pt x="3159" y="1324"/>
                </a:lnTo>
                <a:lnTo>
                  <a:pt x="3164" y="1323"/>
                </a:lnTo>
                <a:lnTo>
                  <a:pt x="3171" y="1323"/>
                </a:lnTo>
                <a:lnTo>
                  <a:pt x="3175" y="1325"/>
                </a:lnTo>
                <a:lnTo>
                  <a:pt x="3170" y="1333"/>
                </a:lnTo>
                <a:lnTo>
                  <a:pt x="3164" y="1340"/>
                </a:lnTo>
                <a:lnTo>
                  <a:pt x="3158" y="1346"/>
                </a:lnTo>
                <a:lnTo>
                  <a:pt x="3151" y="1351"/>
                </a:lnTo>
                <a:lnTo>
                  <a:pt x="3145" y="1356"/>
                </a:lnTo>
                <a:lnTo>
                  <a:pt x="3140" y="1361"/>
                </a:lnTo>
                <a:lnTo>
                  <a:pt x="3138" y="1364"/>
                </a:lnTo>
                <a:lnTo>
                  <a:pt x="3137" y="1367"/>
                </a:lnTo>
                <a:lnTo>
                  <a:pt x="3136" y="1370"/>
                </a:lnTo>
                <a:lnTo>
                  <a:pt x="3136" y="1373"/>
                </a:lnTo>
                <a:lnTo>
                  <a:pt x="3136" y="1380"/>
                </a:lnTo>
                <a:lnTo>
                  <a:pt x="3137" y="1386"/>
                </a:lnTo>
                <a:lnTo>
                  <a:pt x="3138" y="1391"/>
                </a:lnTo>
                <a:lnTo>
                  <a:pt x="3140" y="1396"/>
                </a:lnTo>
                <a:lnTo>
                  <a:pt x="3144" y="1401"/>
                </a:lnTo>
                <a:lnTo>
                  <a:pt x="3146" y="1405"/>
                </a:lnTo>
                <a:lnTo>
                  <a:pt x="3149" y="1410"/>
                </a:lnTo>
                <a:lnTo>
                  <a:pt x="3153" y="1413"/>
                </a:lnTo>
                <a:lnTo>
                  <a:pt x="3162" y="1420"/>
                </a:lnTo>
                <a:lnTo>
                  <a:pt x="3173" y="1426"/>
                </a:lnTo>
                <a:lnTo>
                  <a:pt x="3184" y="1431"/>
                </a:lnTo>
                <a:lnTo>
                  <a:pt x="3196" y="1436"/>
                </a:lnTo>
                <a:lnTo>
                  <a:pt x="3209" y="1439"/>
                </a:lnTo>
                <a:lnTo>
                  <a:pt x="3224" y="1441"/>
                </a:lnTo>
                <a:lnTo>
                  <a:pt x="3237" y="1442"/>
                </a:lnTo>
                <a:lnTo>
                  <a:pt x="3251" y="1443"/>
                </a:lnTo>
                <a:lnTo>
                  <a:pt x="3277" y="1443"/>
                </a:lnTo>
                <a:lnTo>
                  <a:pt x="3302" y="1442"/>
                </a:lnTo>
                <a:lnTo>
                  <a:pt x="3302" y="1466"/>
                </a:lnTo>
                <a:lnTo>
                  <a:pt x="3292" y="1469"/>
                </a:lnTo>
                <a:lnTo>
                  <a:pt x="3283" y="1471"/>
                </a:lnTo>
                <a:lnTo>
                  <a:pt x="3274" y="1472"/>
                </a:lnTo>
                <a:lnTo>
                  <a:pt x="3265" y="1472"/>
                </a:lnTo>
                <a:lnTo>
                  <a:pt x="3257" y="1472"/>
                </a:lnTo>
                <a:lnTo>
                  <a:pt x="3248" y="1473"/>
                </a:lnTo>
                <a:lnTo>
                  <a:pt x="3239" y="1474"/>
                </a:lnTo>
                <a:lnTo>
                  <a:pt x="3229" y="1478"/>
                </a:lnTo>
                <a:lnTo>
                  <a:pt x="3213" y="1485"/>
                </a:lnTo>
                <a:lnTo>
                  <a:pt x="3198" y="1494"/>
                </a:lnTo>
                <a:lnTo>
                  <a:pt x="3184" y="1502"/>
                </a:lnTo>
                <a:lnTo>
                  <a:pt x="3172" y="1510"/>
                </a:lnTo>
                <a:lnTo>
                  <a:pt x="3158" y="1519"/>
                </a:lnTo>
                <a:lnTo>
                  <a:pt x="3144" y="1527"/>
                </a:lnTo>
                <a:lnTo>
                  <a:pt x="3128" y="1536"/>
                </a:lnTo>
                <a:lnTo>
                  <a:pt x="3109" y="1546"/>
                </a:lnTo>
                <a:lnTo>
                  <a:pt x="3099" y="1550"/>
                </a:lnTo>
                <a:lnTo>
                  <a:pt x="3088" y="1553"/>
                </a:lnTo>
                <a:lnTo>
                  <a:pt x="3077" y="1555"/>
                </a:lnTo>
                <a:lnTo>
                  <a:pt x="3066" y="1556"/>
                </a:lnTo>
                <a:lnTo>
                  <a:pt x="3056" y="1558"/>
                </a:lnTo>
                <a:lnTo>
                  <a:pt x="3047" y="1561"/>
                </a:lnTo>
                <a:lnTo>
                  <a:pt x="3044" y="1563"/>
                </a:lnTo>
                <a:lnTo>
                  <a:pt x="3040" y="1565"/>
                </a:lnTo>
                <a:lnTo>
                  <a:pt x="3038" y="1568"/>
                </a:lnTo>
                <a:lnTo>
                  <a:pt x="3036" y="1571"/>
                </a:lnTo>
                <a:lnTo>
                  <a:pt x="3026" y="1567"/>
                </a:lnTo>
                <a:lnTo>
                  <a:pt x="3018" y="1564"/>
                </a:lnTo>
                <a:lnTo>
                  <a:pt x="3015" y="1562"/>
                </a:lnTo>
                <a:lnTo>
                  <a:pt x="3012" y="1560"/>
                </a:lnTo>
                <a:lnTo>
                  <a:pt x="3011" y="1557"/>
                </a:lnTo>
                <a:lnTo>
                  <a:pt x="3010" y="1553"/>
                </a:lnTo>
                <a:lnTo>
                  <a:pt x="3010" y="1546"/>
                </a:lnTo>
                <a:lnTo>
                  <a:pt x="3012" y="1539"/>
                </a:lnTo>
                <a:lnTo>
                  <a:pt x="3013" y="1533"/>
                </a:lnTo>
                <a:lnTo>
                  <a:pt x="3016" y="1528"/>
                </a:lnTo>
                <a:lnTo>
                  <a:pt x="3019" y="1524"/>
                </a:lnTo>
                <a:lnTo>
                  <a:pt x="3024" y="1519"/>
                </a:lnTo>
                <a:lnTo>
                  <a:pt x="3028" y="1516"/>
                </a:lnTo>
                <a:lnTo>
                  <a:pt x="3033" y="1512"/>
                </a:lnTo>
                <a:lnTo>
                  <a:pt x="3045" y="1506"/>
                </a:lnTo>
                <a:lnTo>
                  <a:pt x="3058" y="1501"/>
                </a:lnTo>
                <a:lnTo>
                  <a:pt x="3072" y="1497"/>
                </a:lnTo>
                <a:lnTo>
                  <a:pt x="3086" y="1493"/>
                </a:lnTo>
                <a:lnTo>
                  <a:pt x="3117" y="1487"/>
                </a:lnTo>
                <a:lnTo>
                  <a:pt x="3147" y="1482"/>
                </a:lnTo>
                <a:lnTo>
                  <a:pt x="3160" y="1479"/>
                </a:lnTo>
                <a:lnTo>
                  <a:pt x="3172" y="1475"/>
                </a:lnTo>
                <a:lnTo>
                  <a:pt x="3182" y="1471"/>
                </a:lnTo>
                <a:lnTo>
                  <a:pt x="3189" y="1466"/>
                </a:lnTo>
                <a:lnTo>
                  <a:pt x="3178" y="1463"/>
                </a:lnTo>
                <a:lnTo>
                  <a:pt x="3169" y="1460"/>
                </a:lnTo>
                <a:lnTo>
                  <a:pt x="3160" y="1456"/>
                </a:lnTo>
                <a:lnTo>
                  <a:pt x="3153" y="1451"/>
                </a:lnTo>
                <a:lnTo>
                  <a:pt x="3147" y="1448"/>
                </a:lnTo>
                <a:lnTo>
                  <a:pt x="3139" y="1445"/>
                </a:lnTo>
                <a:lnTo>
                  <a:pt x="3131" y="1442"/>
                </a:lnTo>
                <a:lnTo>
                  <a:pt x="3123" y="1442"/>
                </a:lnTo>
                <a:lnTo>
                  <a:pt x="3117" y="1442"/>
                </a:lnTo>
                <a:lnTo>
                  <a:pt x="3113" y="1443"/>
                </a:lnTo>
                <a:lnTo>
                  <a:pt x="3107" y="1445"/>
                </a:lnTo>
                <a:lnTo>
                  <a:pt x="3103" y="1446"/>
                </a:lnTo>
                <a:lnTo>
                  <a:pt x="3093" y="1452"/>
                </a:lnTo>
                <a:lnTo>
                  <a:pt x="3083" y="1458"/>
                </a:lnTo>
                <a:lnTo>
                  <a:pt x="3074" y="1464"/>
                </a:lnTo>
                <a:lnTo>
                  <a:pt x="3066" y="1470"/>
                </a:lnTo>
                <a:lnTo>
                  <a:pt x="3057" y="1475"/>
                </a:lnTo>
                <a:lnTo>
                  <a:pt x="3049" y="1478"/>
                </a:lnTo>
                <a:lnTo>
                  <a:pt x="3044" y="1479"/>
                </a:lnTo>
                <a:lnTo>
                  <a:pt x="3036" y="1481"/>
                </a:lnTo>
                <a:lnTo>
                  <a:pt x="3026" y="1483"/>
                </a:lnTo>
                <a:lnTo>
                  <a:pt x="3016" y="1484"/>
                </a:lnTo>
                <a:lnTo>
                  <a:pt x="3010" y="1478"/>
                </a:lnTo>
              </a:path>
            </a:pathLst>
          </a:custGeom>
          <a:solidFill>
            <a:srgbClr val="FFFFFF"/>
          </a:solidFill>
          <a:ln w="19050" cap="flat" cmpd="sng">
            <a:solidFill>
              <a:srgbClr val="323E1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>
              <a:ln>
                <a:solidFill>
                  <a:srgbClr val="323E1A"/>
                </a:solidFill>
              </a:ln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093296" y="7484258"/>
            <a:ext cx="800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agree</a:t>
            </a:r>
            <a:endParaRPr lang="en-GB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3280" y="251520"/>
            <a:ext cx="525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/>
              <a:t>Refugees Welcome Survey 2016: </a:t>
            </a:r>
            <a:br>
              <a:rPr lang="en-CA" b="1" dirty="0" smtClean="0"/>
            </a:br>
            <a:r>
              <a:rPr lang="en-CA" b="1" dirty="0" smtClean="0"/>
              <a:t>Canada</a:t>
            </a:r>
            <a:endParaRPr lang="en-GB" b="1" dirty="0"/>
          </a:p>
        </p:txBody>
      </p:sp>
      <p:pic>
        <p:nvPicPr>
          <p:cNvPr id="9" name="Picture 8" descr="http://musicaction.org/wp-content/uploads/2015/04/loring-amnesty-international-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256" y="107504"/>
            <a:ext cx="1005682" cy="43204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Straight Connector 9"/>
          <p:cNvCxnSpPr/>
          <p:nvPr/>
        </p:nvCxnSpPr>
        <p:spPr>
          <a:xfrm>
            <a:off x="311588" y="1043608"/>
            <a:ext cx="6213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1588" y="1331640"/>
            <a:ext cx="6213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0648" y="1043608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KEY FINDINGS</a:t>
            </a:r>
            <a:endParaRPr lang="en-GB" sz="1600" b="1" dirty="0"/>
          </a:p>
        </p:txBody>
      </p:sp>
      <p:sp>
        <p:nvSpPr>
          <p:cNvPr id="13" name="Rectangle 12"/>
          <p:cNvSpPr/>
          <p:nvPr/>
        </p:nvSpPr>
        <p:spPr>
          <a:xfrm>
            <a:off x="251857" y="1629242"/>
            <a:ext cx="4977343" cy="1149921"/>
          </a:xfrm>
          <a:prstGeom prst="rect">
            <a:avLst/>
          </a:prstGeom>
          <a:solidFill>
            <a:srgbClr val="FFFFE1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With a Refugees Welcome Index score of 76, Canada is well above the global average when it comes to overall sentiment towards refugees, stronger than all but three countries.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This reflects the fact that there is very low support for barring refugees from coming to Canada, and a level of endorsement of the right of those fleeing war or persecution to seek sanctuary in other countries that is the third highest in the world.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000" dirty="0" smtClean="0">
                <a:solidFill>
                  <a:schemeClr val="tx1"/>
                </a:solidFill>
              </a:rPr>
              <a:t>There less consensus among Canadians as to whether their government should do more to help refugees.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23865" y="5220072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3865" y="5508104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856" y="5211942"/>
            <a:ext cx="642945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b="1" dirty="0"/>
              <a:t>People should be able to take refuge in other countries to escape from war </a:t>
            </a:r>
            <a:r>
              <a:rPr lang="en-US" sz="1300" b="1" dirty="0" smtClean="0"/>
              <a:t>or</a:t>
            </a:r>
            <a:r>
              <a:rPr lang="en-GB" sz="1300" b="1" dirty="0" smtClean="0"/>
              <a:t> </a:t>
            </a:r>
            <a:r>
              <a:rPr lang="en-US" sz="1300" b="1" dirty="0" smtClean="0"/>
              <a:t>persecution</a:t>
            </a:r>
            <a:r>
              <a:rPr lang="en-US" sz="1300" b="1" dirty="0"/>
              <a:t>.</a:t>
            </a:r>
            <a:endParaRPr lang="en-GB" sz="1300" b="1" dirty="0"/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3299677573"/>
              </p:ext>
            </p:extLst>
          </p:nvPr>
        </p:nvGraphicFramePr>
        <p:xfrm>
          <a:off x="-600281" y="5669255"/>
          <a:ext cx="4549204" cy="1368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Rectangle 18"/>
          <p:cNvSpPr/>
          <p:nvPr/>
        </p:nvSpPr>
        <p:spPr>
          <a:xfrm>
            <a:off x="3717032" y="5652120"/>
            <a:ext cx="2916000" cy="1303809"/>
          </a:xfrm>
          <a:prstGeom prst="rect">
            <a:avLst/>
          </a:prstGeom>
          <a:solidFill>
            <a:srgbClr val="FFFFE1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GB" sz="1000" dirty="0">
                <a:solidFill>
                  <a:srgbClr val="323E1A"/>
                </a:solidFill>
              </a:rPr>
              <a:t>There is very strong endorsement among Canadians of the right of refugees to escape to other countries from war or persecution, with nearly nine in ten (87%) agreeing that they should be able to do </a:t>
            </a:r>
            <a:r>
              <a:rPr lang="en-GB" sz="1000" dirty="0" smtClean="0">
                <a:solidFill>
                  <a:srgbClr val="323E1A"/>
                </a:solidFill>
              </a:rPr>
              <a:t>so. </a:t>
            </a:r>
            <a:r>
              <a:rPr lang="en-GB" sz="1000" dirty="0">
                <a:solidFill>
                  <a:srgbClr val="323E1A"/>
                </a:solidFill>
              </a:rPr>
              <a:t>This places Canada among the top three nations worldwide.</a:t>
            </a:r>
          </a:p>
          <a:p>
            <a:pPr marL="182563" indent="-182563">
              <a:buFont typeface="Arial" charset="0"/>
              <a:buChar char="•"/>
            </a:pPr>
            <a:r>
              <a:rPr lang="en-GB" sz="1000" dirty="0">
                <a:solidFill>
                  <a:srgbClr val="323E1A"/>
                </a:solidFill>
              </a:rPr>
              <a:t>Women are significantly more likely than men to agree that refugees have this right.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98475" y="7524328"/>
            <a:ext cx="2776928" cy="1448291"/>
          </a:xfrm>
          <a:prstGeom prst="rect">
            <a:avLst/>
          </a:prstGeom>
          <a:solidFill>
            <a:srgbClr val="FFFFE1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80975">
              <a:buFont typeface="Arial" charset="0"/>
              <a:buChar char="•"/>
            </a:pPr>
            <a:r>
              <a:rPr lang="en-GB" sz="1000" dirty="0" smtClean="0">
                <a:solidFill>
                  <a:srgbClr val="323E1A"/>
                </a:solidFill>
              </a:rPr>
              <a:t>Canadians are much more divided when it comes to the role that their government should be playing in helping refugees flee war or persecution. Two-thirds (66%) believe it should be doing more, but nearly a third (31%) disagree. </a:t>
            </a:r>
          </a:p>
          <a:p>
            <a:pPr marL="180975" indent="-180975">
              <a:buFont typeface="Arial" charset="0"/>
              <a:buChar char="•"/>
            </a:pPr>
            <a:r>
              <a:rPr lang="en-GB" sz="1000" dirty="0" smtClean="0">
                <a:solidFill>
                  <a:srgbClr val="323E1A"/>
                </a:solidFill>
              </a:rPr>
              <a:t>Younger Canadians are much more likely to think that their government should do more to help refugees (76% agree).</a:t>
            </a:r>
            <a:endParaRPr lang="en-GB" sz="1000" dirty="0">
              <a:solidFill>
                <a:srgbClr val="323E1A"/>
              </a:solidFill>
            </a:endParaRPr>
          </a:p>
        </p:txBody>
      </p:sp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3024024579"/>
              </p:ext>
            </p:extLst>
          </p:nvPr>
        </p:nvGraphicFramePr>
        <p:xfrm>
          <a:off x="2686472" y="7342527"/>
          <a:ext cx="4052466" cy="13681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2" name="Straight Connector 21"/>
          <p:cNvCxnSpPr/>
          <p:nvPr/>
        </p:nvCxnSpPr>
        <p:spPr>
          <a:xfrm>
            <a:off x="323865" y="7087924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23865" y="7375956"/>
            <a:ext cx="61926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857" y="7087924"/>
            <a:ext cx="6192688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b="1" dirty="0" smtClean="0"/>
              <a:t>Our government should do more to help refugees fleeing war or persecution. </a:t>
            </a:r>
            <a:endParaRPr lang="en-GB" sz="1300" b="1" dirty="0"/>
          </a:p>
        </p:txBody>
      </p:sp>
      <p:pic>
        <p:nvPicPr>
          <p:cNvPr id="1029" name="Picture 3" descr="C:\Users\ms.prudhomme\Downloads\1461273877_miscellaneous-2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740" y="2110670"/>
            <a:ext cx="373098" cy="373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TextBox 1029"/>
          <p:cNvSpPr txBox="1"/>
          <p:nvPr/>
        </p:nvSpPr>
        <p:spPr>
          <a:xfrm>
            <a:off x="5301208" y="1646094"/>
            <a:ext cx="13857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Refugees Welcome </a:t>
            </a:r>
            <a:r>
              <a:rPr lang="en-GB" sz="1200" b="1" smtClean="0"/>
              <a:t>Index </a:t>
            </a:r>
            <a:r>
              <a:rPr lang="en-GB" sz="1200" b="1"/>
              <a:t>score/rank:</a:t>
            </a:r>
            <a:endParaRPr lang="en-GB" sz="12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822846" y="2047945"/>
            <a:ext cx="10652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76</a:t>
            </a:r>
            <a:r>
              <a:rPr lang="en-GB" sz="1100" dirty="0" smtClean="0"/>
              <a:t>/ 100 </a:t>
            </a:r>
          </a:p>
          <a:p>
            <a:r>
              <a:rPr lang="en-GB" sz="1100" smtClean="0"/>
              <a:t>4</a:t>
            </a:r>
            <a:r>
              <a:rPr lang="en-GB" sz="1100" baseline="30000" smtClean="0"/>
              <a:t>th</a:t>
            </a:r>
            <a:r>
              <a:rPr lang="en-GB" sz="1100"/>
              <a:t> of 27</a:t>
            </a:r>
            <a:endParaRPr lang="en-GB" sz="1100" dirty="0"/>
          </a:p>
        </p:txBody>
      </p:sp>
      <p:sp>
        <p:nvSpPr>
          <p:cNvPr id="1031" name="Rectangle 1030"/>
          <p:cNvSpPr/>
          <p:nvPr/>
        </p:nvSpPr>
        <p:spPr>
          <a:xfrm>
            <a:off x="5336121" y="1657135"/>
            <a:ext cx="1313726" cy="91287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3" name="TextBox 1052"/>
          <p:cNvSpPr txBox="1"/>
          <p:nvPr/>
        </p:nvSpPr>
        <p:spPr>
          <a:xfrm>
            <a:off x="3187251" y="5836204"/>
            <a:ext cx="800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Total agree</a:t>
            </a:r>
            <a:endParaRPr lang="en-GB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347976" y="4341147"/>
            <a:ext cx="6105360" cy="707886"/>
          </a:xfrm>
          <a:prstGeom prst="rect">
            <a:avLst/>
          </a:prstGeom>
          <a:solidFill>
            <a:srgbClr val="FFFFE1"/>
          </a:solidFill>
          <a:ln w="190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marL="182563" indent="-182563">
              <a:buFont typeface="Arial" charset="0"/>
              <a:buChar char="•"/>
            </a:pPr>
            <a:r>
              <a:rPr lang="en-GB" sz="1000" dirty="0" smtClean="0">
                <a:solidFill>
                  <a:srgbClr val="323E1A"/>
                </a:solidFill>
              </a:rPr>
              <a:t>Just under three </a:t>
            </a:r>
            <a:r>
              <a:rPr lang="en-GB" sz="1000" smtClean="0">
                <a:solidFill>
                  <a:srgbClr val="323E1A"/>
                </a:solidFill>
              </a:rPr>
              <a:t>in five </a:t>
            </a:r>
            <a:r>
              <a:rPr lang="en-GB" sz="1000" dirty="0" smtClean="0">
                <a:solidFill>
                  <a:srgbClr val="323E1A"/>
                </a:solidFill>
              </a:rPr>
              <a:t>Canadians say they would accept people fleeing war or persecution in their household or neighbourhood (57%), with a further three in ten (31%) saying they would accept them in their city or country. Relatively few, by global standards (8%), say they would refuse them entry to their country.</a:t>
            </a:r>
          </a:p>
          <a:p>
            <a:pPr marL="182563" indent="-182563">
              <a:buFont typeface="Arial" charset="0"/>
              <a:buChar char="•"/>
            </a:pPr>
            <a:r>
              <a:rPr lang="en-GB" sz="1000" dirty="0" smtClean="0">
                <a:solidFill>
                  <a:srgbClr val="323E1A"/>
                </a:solidFill>
              </a:rPr>
              <a:t>This puts Canada some way ahead of the USA in the level of personal acceptance of refugees.</a:t>
            </a:r>
            <a:endParaRPr lang="en-GB" sz="1000" dirty="0">
              <a:solidFill>
                <a:srgbClr val="323E1A"/>
              </a:solidFill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11588" y="3051701"/>
            <a:ext cx="6213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11588" y="3347864"/>
            <a:ext cx="62137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60648" y="3051701"/>
            <a:ext cx="626469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300" b="1" dirty="0" smtClean="0"/>
              <a:t>How </a:t>
            </a:r>
            <a:r>
              <a:rPr lang="en-CA" sz="1300" b="1" dirty="0"/>
              <a:t>closely would you personally accept people fleeing war or persecution</a:t>
            </a:r>
            <a:r>
              <a:rPr lang="en-CA" sz="1300" b="1" dirty="0" smtClean="0"/>
              <a:t>? In my… </a:t>
            </a:r>
            <a:endParaRPr lang="en-GB" sz="13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332656" y="3438163"/>
            <a:ext cx="1575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H</a:t>
            </a:r>
            <a:r>
              <a:rPr lang="en-GB" sz="1200" b="1" dirty="0" smtClean="0"/>
              <a:t>ousehold</a:t>
            </a:r>
            <a:endParaRPr lang="en-GB" sz="12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340768" y="3438163"/>
            <a:ext cx="12153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N</a:t>
            </a:r>
            <a:r>
              <a:rPr lang="en-GB" sz="1200" b="1" dirty="0" smtClean="0"/>
              <a:t>eighbourhood</a:t>
            </a:r>
            <a:endParaRPr lang="en-GB" sz="12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2636912" y="3432304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City/Town/Village</a:t>
            </a:r>
            <a:endParaRPr lang="en-GB" sz="1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085863" y="3432304"/>
            <a:ext cx="8553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Country</a:t>
            </a:r>
            <a:endParaRPr lang="en-GB" sz="12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5085184" y="3314472"/>
            <a:ext cx="143482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8</a:t>
            </a:r>
            <a:r>
              <a:rPr lang="en-GB" sz="2400" b="1" dirty="0" smtClean="0">
                <a:solidFill>
                  <a:srgbClr val="C00000"/>
                </a:solidFill>
              </a:rPr>
              <a:t>% </a:t>
            </a:r>
            <a:r>
              <a:rPr lang="en-GB" sz="1100" b="1" dirty="0" smtClean="0">
                <a:solidFill>
                  <a:srgbClr val="C00000"/>
                </a:solidFill>
              </a:rPr>
              <a:t>I would refuse people fleeing war or persecution entry to my country</a:t>
            </a:r>
            <a:endParaRPr lang="en-GB" sz="1100" b="1" dirty="0">
              <a:solidFill>
                <a:srgbClr val="C00000"/>
              </a:solidFill>
            </a:endParaRPr>
          </a:p>
        </p:txBody>
      </p:sp>
      <p:pic>
        <p:nvPicPr>
          <p:cNvPr id="64" name="Picture 4" descr="C:\Users\ms.prudhomme\Downloads\1461275155_house-home-real_estate-property-glyph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3768356"/>
            <a:ext cx="370218" cy="37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5" descr="C:\Users\ms.prudhomme\Downloads\1461275485_map-location-pin-map-marker-glyph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727091" y="3794092"/>
            <a:ext cx="275499" cy="27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764704" y="3784464"/>
            <a:ext cx="70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15%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1908041" y="3762978"/>
            <a:ext cx="70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43%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3414974" y="3770620"/>
            <a:ext cx="70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15%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4077072" y="3762978"/>
            <a:ext cx="70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16%</a:t>
            </a:r>
            <a:endParaRPr lang="en-GB" dirty="0"/>
          </a:p>
        </p:txBody>
      </p:sp>
      <p:grpSp>
        <p:nvGrpSpPr>
          <p:cNvPr id="72" name="Group 71"/>
          <p:cNvGrpSpPr/>
          <p:nvPr/>
        </p:nvGrpSpPr>
        <p:grpSpPr>
          <a:xfrm>
            <a:off x="1459225" y="3779912"/>
            <a:ext cx="519896" cy="432048"/>
            <a:chOff x="1540024" y="7452320"/>
            <a:chExt cx="519896" cy="432048"/>
          </a:xfrm>
        </p:grpSpPr>
        <p:pic>
          <p:nvPicPr>
            <p:cNvPr id="73" name="Picture 4" descr="C:\Users\ms.prudhomme\Downloads\1461275155_house-home-real_estate-property-glyph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4968" y="7452320"/>
              <a:ext cx="215096" cy="215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4" descr="C:\Users\ms.prudhomme\Downloads\1461275155_house-home-real_estate-property-glyph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0808" y="7669272"/>
              <a:ext cx="215096" cy="215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5" name="Picture 4" descr="C:\Users\ms.prudhomme\Downloads\1461275155_house-home-real_estate-property-glyph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0024" y="7595408"/>
              <a:ext cx="215096" cy="215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4" descr="C:\Users\ms.prudhomme\Downloads\1461275155_house-home-real_estate-property-glyph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4824" y="7523400"/>
              <a:ext cx="215096" cy="2150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C:\Users\caroline\Desktop\GlobeScan CURRENT 2015\GS Marketing\Logo\GSLogo_rgb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3216" y="8532440"/>
            <a:ext cx="1308100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57" y="283435"/>
            <a:ext cx="1005386" cy="50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01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lobeScan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162351"/>
    </a:accent1>
    <a:accent2>
      <a:srgbClr val="466BA5"/>
    </a:accent2>
    <a:accent3>
      <a:srgbClr val="E58B31"/>
    </a:accent3>
    <a:accent4>
      <a:srgbClr val="CB3922"/>
    </a:accent4>
    <a:accent5>
      <a:srgbClr val="F7D64A"/>
    </a:accent5>
    <a:accent6>
      <a:srgbClr val="625C95"/>
    </a:accent6>
    <a:hlink>
      <a:srgbClr val="71BD9F"/>
    </a:hlink>
    <a:folHlink>
      <a:srgbClr val="C0C5C5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lobeScan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162351"/>
    </a:accent1>
    <a:accent2>
      <a:srgbClr val="466BA5"/>
    </a:accent2>
    <a:accent3>
      <a:srgbClr val="E58B31"/>
    </a:accent3>
    <a:accent4>
      <a:srgbClr val="CB3922"/>
    </a:accent4>
    <a:accent5>
      <a:srgbClr val="F7D64A"/>
    </a:accent5>
    <a:accent6>
      <a:srgbClr val="625C95"/>
    </a:accent6>
    <a:hlink>
      <a:srgbClr val="71BD9F"/>
    </a:hlink>
    <a:folHlink>
      <a:srgbClr val="C0C5C5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402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Globescan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Marie-Solene Prudhomme</dc:creator>
  <cp:lastModifiedBy>Christina Harrison Baird</cp:lastModifiedBy>
  <cp:revision>57</cp:revision>
  <dcterms:created xsi:type="dcterms:W3CDTF">2016-04-21T13:36:47Z</dcterms:created>
  <dcterms:modified xsi:type="dcterms:W3CDTF">2016-05-20T17:32:02Z</dcterms:modified>
</cp:coreProperties>
</file>